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2910f82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2910f82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2910f82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2910f82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2910f82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2910f82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2910f82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2910f82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2910f82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2910f82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2910f82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2910f82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2910f82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2910f82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2910f82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2910f82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2910f82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2910f82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2910f82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32910f82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2910f82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2910f82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2910f82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2910f82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paceclient.timcod.fr/Account/Login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brahim.nimaga@deleev.com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Procédure</a:t>
            </a:r>
            <a:r>
              <a:rPr lang="fr"/>
              <a:t> envoie de  pda en réparation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7209600" y="620550"/>
            <a:ext cx="1934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Il s’agit la de remplir les champs demandé :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275"/>
            <a:ext cx="6905124" cy="5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7329375" y="2621575"/>
            <a:ext cx="1934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Réf.client n’est pas </a:t>
            </a:r>
            <a:r>
              <a:rPr lang="fr"/>
              <a:t>nécessaire</a:t>
            </a:r>
            <a:r>
              <a:rPr lang="fr"/>
              <a:t> </a:t>
            </a:r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 rot="10800000">
            <a:off x="4143075" y="2984625"/>
            <a:ext cx="3186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329375" y="3649475"/>
            <a:ext cx="1934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Sélectionner</a:t>
            </a:r>
            <a:r>
              <a:rPr lang="fr"/>
              <a:t> les types de pannes et </a:t>
            </a:r>
            <a:r>
              <a:rPr lang="fr"/>
              <a:t>décrivez</a:t>
            </a:r>
            <a:r>
              <a:rPr lang="fr"/>
              <a:t> la par la suite </a:t>
            </a:r>
            <a:endParaRPr/>
          </a:p>
        </p:txBody>
      </p:sp>
      <p:cxnSp>
        <p:nvCxnSpPr>
          <p:cNvPr id="137" name="Google Shape;137;p22"/>
          <p:cNvCxnSpPr>
            <a:stCxn id="136" idx="1"/>
          </p:cNvCxnSpPr>
          <p:nvPr/>
        </p:nvCxnSpPr>
        <p:spPr>
          <a:xfrm rot="10800000">
            <a:off x="3773475" y="3464675"/>
            <a:ext cx="35559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6" idx="1"/>
          </p:cNvCxnSpPr>
          <p:nvPr/>
        </p:nvCxnSpPr>
        <p:spPr>
          <a:xfrm rot="10800000">
            <a:off x="3718875" y="4019075"/>
            <a:ext cx="36105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329375" y="1562200"/>
            <a:ext cx="1934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Vous pouvez aussi ajouter les accessoire présent avec le PDA que vous souhaitez </a:t>
            </a:r>
            <a:r>
              <a:rPr lang="fr"/>
              <a:t>envoyer</a:t>
            </a:r>
            <a:endParaRPr/>
          </a:p>
        </p:txBody>
      </p:sp>
      <p:cxnSp>
        <p:nvCxnSpPr>
          <p:cNvPr id="140" name="Google Shape;140;p22"/>
          <p:cNvCxnSpPr>
            <a:stCxn id="139" idx="1"/>
          </p:cNvCxnSpPr>
          <p:nvPr/>
        </p:nvCxnSpPr>
        <p:spPr>
          <a:xfrm rot="10800000">
            <a:off x="5632875" y="1246300"/>
            <a:ext cx="1696500" cy="7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123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312375" y="659650"/>
            <a:ext cx="1934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Vous pouvez modifier l’adresse de retours des PDA ici</a:t>
            </a:r>
            <a:endParaRPr/>
          </a:p>
        </p:txBody>
      </p:sp>
      <p:cxnSp>
        <p:nvCxnSpPr>
          <p:cNvPr id="147" name="Google Shape;147;p23"/>
          <p:cNvCxnSpPr>
            <a:stCxn id="146" idx="1"/>
          </p:cNvCxnSpPr>
          <p:nvPr/>
        </p:nvCxnSpPr>
        <p:spPr>
          <a:xfrm flipH="1">
            <a:off x="5811475" y="1072750"/>
            <a:ext cx="15009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312375" y="3911200"/>
            <a:ext cx="1934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 tout est bon vous pouvez </a:t>
            </a:r>
            <a:r>
              <a:rPr lang="fr"/>
              <a:t>soit</a:t>
            </a:r>
            <a:r>
              <a:rPr lang="fr"/>
              <a:t> valider ou bien corriger la demande de réparation</a:t>
            </a:r>
            <a:endParaRPr/>
          </a:p>
        </p:txBody>
      </p:sp>
      <p:cxnSp>
        <p:nvCxnSpPr>
          <p:cNvPr id="149" name="Google Shape;149;p23"/>
          <p:cNvCxnSpPr>
            <a:stCxn id="148" idx="1"/>
          </p:cNvCxnSpPr>
          <p:nvPr/>
        </p:nvCxnSpPr>
        <p:spPr>
          <a:xfrm flipH="1">
            <a:off x="565375" y="4324300"/>
            <a:ext cx="67470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>
            <a:stCxn id="148" idx="1"/>
          </p:cNvCxnSpPr>
          <p:nvPr/>
        </p:nvCxnSpPr>
        <p:spPr>
          <a:xfrm flipH="1">
            <a:off x="7133575" y="4324300"/>
            <a:ext cx="1788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546275" y="500925"/>
            <a:ext cx="22647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Lorsque la demande est </a:t>
            </a:r>
            <a:r>
              <a:rPr lang="fr"/>
              <a:t>validée, vous pouvez faire une capture d’écran puis imprimer, il faudra</a:t>
            </a:r>
            <a:r>
              <a:rPr lang="fr"/>
              <a:t> l’envoyer avec le pda cassé, comme dans la photo ci-dessous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4627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/>
          <p:nvPr/>
        </p:nvCxnSpPr>
        <p:spPr>
          <a:xfrm flipH="1">
            <a:off x="5274125" y="935175"/>
            <a:ext cx="12939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12793" r="30773" t="0"/>
          <a:stretch/>
        </p:blipFill>
        <p:spPr>
          <a:xfrm>
            <a:off x="6959475" y="2571750"/>
            <a:ext cx="1293901" cy="22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4"/>
          <p:cNvCxnSpPr>
            <a:stCxn id="155" idx="2"/>
          </p:cNvCxnSpPr>
          <p:nvPr/>
        </p:nvCxnSpPr>
        <p:spPr>
          <a:xfrm flipH="1">
            <a:off x="7677125" y="1805025"/>
            <a:ext cx="15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165675" y="2088575"/>
            <a:ext cx="26238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Enfin l’onglet de </a:t>
            </a:r>
            <a:r>
              <a:rPr lang="fr"/>
              <a:t>suivi</a:t>
            </a:r>
            <a:r>
              <a:rPr lang="fr"/>
              <a:t> des réparation vous permettra de </a:t>
            </a:r>
            <a:r>
              <a:rPr lang="fr"/>
              <a:t>connaître</a:t>
            </a:r>
            <a:r>
              <a:rPr lang="fr"/>
              <a:t> </a:t>
            </a:r>
            <a:r>
              <a:rPr lang="fr"/>
              <a:t>l'avancée</a:t>
            </a:r>
            <a:r>
              <a:rPr lang="fr"/>
              <a:t> de vos réparation en temps </a:t>
            </a:r>
            <a:r>
              <a:rPr lang="fr"/>
              <a:t>réel.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9382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/>
          <p:nvPr/>
        </p:nvCxnSpPr>
        <p:spPr>
          <a:xfrm flipH="1">
            <a:off x="4838925" y="2653300"/>
            <a:ext cx="1392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915150" y="1936150"/>
            <a:ext cx="41664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d’accéder à la page web de connection à Timcod il faudra dans un premier temps utiliser l’adresse suivante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https://espaceclient.timcod.fr/Account/Login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5275"/>
            <a:ext cx="4327925" cy="387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rot="10800000">
            <a:off x="3142750" y="2664025"/>
            <a:ext cx="1772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5023875" y="3642850"/>
            <a:ext cx="35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13350" y="968500"/>
            <a:ext cx="41664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L’adresse mail de connection est la suivante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ibrahim.nimaga@deleev.com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est le mots de passe est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Deleev_Admin_94200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5275"/>
            <a:ext cx="4327925" cy="387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 rot="10800000">
            <a:off x="3686200" y="3284000"/>
            <a:ext cx="12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4991275" y="2976200"/>
            <a:ext cx="27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Connectez vous et passons à la suite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-54375" y="2288975"/>
            <a:ext cx="2970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00FF00"/>
                </a:solidFill>
              </a:rPr>
              <a:t>Après vous être connecté vous aurez accès à la page suivante 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925" y="0"/>
            <a:ext cx="628407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flipH="1" rot="10800000">
            <a:off x="2707675" y="2631575"/>
            <a:ext cx="1761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437600" y="1690125"/>
            <a:ext cx="2913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Voici les coordonnées de la personne qui s’occupe de notre dossier chez Timcod. Vous pouvez l’appeler pour en savoir plus sur le suivis des réparation ou pour tout autre demande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75" y="1413800"/>
            <a:ext cx="3209925" cy="1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stCxn id="92" idx="1"/>
          </p:cNvCxnSpPr>
          <p:nvPr/>
        </p:nvCxnSpPr>
        <p:spPr>
          <a:xfrm flipH="1">
            <a:off x="3240400" y="2323575"/>
            <a:ext cx="2197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0" y="894488"/>
            <a:ext cx="41664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Voici l’adresse de l’agence TIMCOD, c’est à cette adresse qu’il faudra livrer les PDA :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5" y="369225"/>
            <a:ext cx="32766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8300" y="3583900"/>
            <a:ext cx="41664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PDA cassés doivent êtres </a:t>
            </a:r>
            <a:r>
              <a:rPr lang="fr"/>
              <a:t>déposés</a:t>
            </a:r>
            <a:r>
              <a:rPr lang="fr"/>
              <a:t> dans un carton puis </a:t>
            </a:r>
            <a:r>
              <a:rPr lang="fr"/>
              <a:t>emballés</a:t>
            </a:r>
            <a:r>
              <a:rPr lang="fr"/>
              <a:t> et remis à un livreurs avec l’adresse  de TIMCOD noté au stabilo, comme dans la photo ci-joint.</a:t>
            </a:r>
            <a:endParaRPr/>
          </a:p>
        </p:txBody>
      </p:sp>
      <p:cxnSp>
        <p:nvCxnSpPr>
          <p:cNvPr id="102" name="Google Shape;102;p18"/>
          <p:cNvCxnSpPr>
            <a:stCxn id="99" idx="1"/>
          </p:cNvCxnSpPr>
          <p:nvPr/>
        </p:nvCxnSpPr>
        <p:spPr>
          <a:xfrm flipH="1">
            <a:off x="2849100" y="1250288"/>
            <a:ext cx="17229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5" y="2392475"/>
            <a:ext cx="2707348" cy="2707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>
            <a:stCxn id="101" idx="1"/>
          </p:cNvCxnSpPr>
          <p:nvPr/>
        </p:nvCxnSpPr>
        <p:spPr>
          <a:xfrm flipH="1">
            <a:off x="2849200" y="3939700"/>
            <a:ext cx="17991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00925"/>
            <a:ext cx="41664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Vous pouvez en cliquant sur sav faire deux chose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Faire une nouvelle demande de réparation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Suivre une demande de réparation en cours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1205425"/>
            <a:ext cx="14859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2025"/>
            <a:ext cx="6296024" cy="2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491900" y="3112950"/>
            <a:ext cx="270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 vous cliquez sur “F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aire une nouvelle demande de réparation “ , Vous accéderez à la page suivante ou il faudra renseigner les  numéros de séries du PDA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flipH="1">
            <a:off x="1990100" y="3762475"/>
            <a:ext cx="45018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400" y="1799850"/>
            <a:ext cx="41664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trouver le numéros de séries du PDA il suffit juste d’enlever la batteris, ensuite le numéros de séries se nomme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S/N : dans le cas suivant “20260B612E”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27917" t="0"/>
          <a:stretch/>
        </p:blipFill>
        <p:spPr>
          <a:xfrm>
            <a:off x="152400" y="391475"/>
            <a:ext cx="2555274" cy="4599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 flipH="1">
            <a:off x="1011100" y="2838175"/>
            <a:ext cx="37083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25050" y="2805550"/>
            <a:ext cx="41664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Lorsque le numéro de série est bien saisie, toutes les informations relative à celui-ci vont êtres affichés, il vous suffira juste de cliquer sur le rectangle avec toutes les informations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444"/>
            <a:ext cx="9144000" cy="212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 rot="10800000">
            <a:off x="4795575" y="2261800"/>
            <a:ext cx="4023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