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1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ADA06-233F-486E-9030-87A5BAD04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BCF2A6-2A06-48DB-98D6-F25579394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39F92-FE45-47DE-94C3-C3468ADD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32FF7C-C148-41D7-8E25-BD1053E0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06701-4EE0-4BB9-B5C8-D75ED46D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6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B77F7-3334-4F5B-817F-61971771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4F888B-0B0A-4D0F-97D4-D7980FC8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48FE3-F8EF-45CD-B1E7-F3D1EBDC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DAAD8-5AF3-4287-BEA6-38939235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2D9011-5F19-4ECF-888B-6CAC2AF6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0CA654-52B5-45D2-A08D-636B1BE3E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1771CB-818B-4CB7-A0D7-78491C7C8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8F6180-39A0-4C33-A871-84A69765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03BE36-61F5-42DD-A635-0B56BB10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6349D2-E06D-48A1-BF0A-6341C6A8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0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F7ACB-314B-4464-A279-FC3C8C32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C246A-5752-4232-BB53-FD4DE9D99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37FC8F-1F65-4D22-A50A-E79CFD64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2AC42-B239-45FF-8406-68256D3C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F41A2-1064-4C80-AFAA-AD7F21D7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69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672E2-D75A-47FA-99EC-8F5C056D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82FB74-FDE1-49BC-A41D-7CC0BE50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8CF1B2-146E-4435-8E15-8D73ABBD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0EACD-7960-4B0E-8D79-767F400F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6E1FC6-321E-4D3D-8A27-DD26212E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E195B-D8C0-4EB3-B799-4418E75A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E0C9E9-E59B-4418-9531-A4DDFBF46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91858F-0C02-4C93-819E-FD9065080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7F89FE-CC36-4641-809E-701E4BD4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3FEBC4-BAA9-4C2B-AE0A-BA9B881D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047F0-C431-459D-9DA8-9C1690CD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2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12ECA-11C6-48BA-ACE1-E550010C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0036F2-8617-465D-9FAF-B5FD9D76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B05852-F766-4639-A431-5B55C0BFA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9F48C6-5DFB-4B9C-97AC-E2E09E6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B36C9B-B6D6-46C8-A9C3-63FE40062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F0B4A9-74FD-4CFD-8B78-B409EF6A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3644D9-F80F-46A7-9B22-6CBC5464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4A3B07-50E8-436F-B8B1-11E7126A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725A5-4594-43B6-AA3D-228B72A2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A33314-0135-4A0B-B38C-ECA370CB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0A6C3B-949C-4352-92AB-02C62447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2C95B0-4DEB-49C6-BFED-D42E0EE3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6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D14F2-85FE-4472-8BAA-74C9FB69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362722-F5B0-4EE3-8873-6855859A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A276D2-9925-484F-B895-1C83AE3C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42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0C698-C8FE-4AFD-9F3F-F01EECE9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36374-9A56-4697-B705-BB0CB0A7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EB6272-5271-4DC1-95B6-244C222E3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B73D35-C959-415A-BCE7-F98499CF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0A2EC-6046-4B4D-B07C-77E049CE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AA041D-4DBE-472A-BE64-C58EDCA6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6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C5B37-8F91-42E6-80DB-FCC731A1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660C4A-3A4C-40D5-89F9-99048687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7579FE-0FAA-4AE0-8F93-412EB657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70FEC0-382B-4C32-A7CD-38858565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7DDCC-0325-43E9-ACFD-27AEEA39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7536EC-CB11-4F11-8EA7-14D07179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83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026B58-75C8-44C7-82C5-EDE51AF1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184FA7-B250-489B-A43A-966AE9FA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0EECD-7D36-4DC7-8BB1-C1981D8C3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EFD0-62FB-4E16-B609-D6C08189A332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A1B34F-398B-4260-87AC-5A13F7419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13DD08-806D-4326-8068-94B6817D8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C845-ECC6-4F50-BC51-BDF7BBD57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1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A6FAEC5-D09C-4525-BACD-03DF0D8A0681}"/>
              </a:ext>
            </a:extLst>
          </p:cNvPr>
          <p:cNvSpPr txBox="1"/>
          <p:nvPr/>
        </p:nvSpPr>
        <p:spPr>
          <a:xfrm>
            <a:off x="552893" y="744279"/>
            <a:ext cx="308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</a:t>
            </a:r>
            <a:r>
              <a:rPr lang="en-US" altLang="zh-TW" dirty="0" err="1"/>
              <a:t>fontawesome</a:t>
            </a:r>
            <a:r>
              <a:rPr lang="zh-TW" altLang="en-US" dirty="0"/>
              <a:t>和其他該連的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80097E-06B9-4366-893C-EBC4D9960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0" y="1252938"/>
            <a:ext cx="667795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0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6CC1B5A-4E09-49E8-91ED-EEB9E82B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03" y="0"/>
            <a:ext cx="8626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0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B1D607F-4DD2-4ED6-B65A-BA2CDE98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880" y="332577"/>
            <a:ext cx="3572374" cy="508706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54BF6C4-352A-4BFC-B578-97A491C30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764" y="465946"/>
            <a:ext cx="6096851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4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45200BD-EA09-4257-ACC6-393A0887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94" y="1117237"/>
            <a:ext cx="5544324" cy="413442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F77EF85-A792-4DDF-85F4-118F4227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1820" y="1004548"/>
            <a:ext cx="5372850" cy="4848902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714ECA4-B468-4CA2-9653-444C8BC9B8A0}"/>
              </a:ext>
            </a:extLst>
          </p:cNvPr>
          <p:cNvCxnSpPr/>
          <p:nvPr/>
        </p:nvCxnSpPr>
        <p:spPr>
          <a:xfrm>
            <a:off x="4582633" y="3732028"/>
            <a:ext cx="3965944" cy="127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6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F42ED-C1A7-4C92-A13D-BDDC8C6A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108" y="914296"/>
            <a:ext cx="6011114" cy="466790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045DF6B-1B18-4BC5-BA45-5CBFB3EAF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8182" y="228153"/>
            <a:ext cx="5801535" cy="6401693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FC4CC60F-F272-4AB7-AF70-8E69C8BF4CFF}"/>
              </a:ext>
            </a:extLst>
          </p:cNvPr>
          <p:cNvCxnSpPr/>
          <p:nvPr/>
        </p:nvCxnSpPr>
        <p:spPr>
          <a:xfrm>
            <a:off x="4582633" y="3732028"/>
            <a:ext cx="3965944" cy="127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D7870E-94ED-44B1-8416-053FE942E260}"/>
              </a:ext>
            </a:extLst>
          </p:cNvPr>
          <p:cNvSpPr txBox="1"/>
          <p:nvPr/>
        </p:nvSpPr>
        <p:spPr>
          <a:xfrm>
            <a:off x="6507126" y="60818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使之一直轉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636507-6F76-4241-A736-CED5CF949855}"/>
              </a:ext>
            </a:extLst>
          </p:cNvPr>
          <p:cNvSpPr/>
          <p:nvPr/>
        </p:nvSpPr>
        <p:spPr>
          <a:xfrm>
            <a:off x="-542260" y="2902688"/>
            <a:ext cx="5475767" cy="3274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97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346AF2FB-8D3D-4362-A0AB-16D91090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821" y="678939"/>
            <a:ext cx="5487166" cy="30865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092BD4-12DC-4F41-8AFA-81B0A47D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6102" y="0"/>
            <a:ext cx="4509060" cy="6858000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0ACB954-F7B5-4D09-BAA4-3E44A3BFBAE7}"/>
              </a:ext>
            </a:extLst>
          </p:cNvPr>
          <p:cNvCxnSpPr>
            <a:cxnSpLocks/>
          </p:cNvCxnSpPr>
          <p:nvPr/>
        </p:nvCxnSpPr>
        <p:spPr>
          <a:xfrm flipH="1">
            <a:off x="2690038" y="2562447"/>
            <a:ext cx="1531088" cy="1105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FB8700-9DB8-4FB5-83F9-9F651A68CE0C}"/>
              </a:ext>
            </a:extLst>
          </p:cNvPr>
          <p:cNvSpPr txBox="1"/>
          <p:nvPr/>
        </p:nvSpPr>
        <p:spPr>
          <a:xfrm>
            <a:off x="4338083" y="20308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使動畫不運作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547305-E25F-45EC-B4E0-63F13FDBB8A8}"/>
              </a:ext>
            </a:extLst>
          </p:cNvPr>
          <p:cNvSpPr/>
          <p:nvPr/>
        </p:nvSpPr>
        <p:spPr>
          <a:xfrm>
            <a:off x="-988828" y="3976577"/>
            <a:ext cx="5039833" cy="88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253D52-C805-4364-8426-AB9B73BBBD1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51005" y="1594884"/>
            <a:ext cx="5582093" cy="282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3C3A8736-A396-4F5D-B352-6E58136FC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86792"/>
            <a:ext cx="5744377" cy="3162741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8CF1604-4B0E-4B7C-9A5B-6A684C876B29}"/>
              </a:ext>
            </a:extLst>
          </p:cNvPr>
          <p:cNvCxnSpPr>
            <a:cxnSpLocks/>
          </p:cNvCxnSpPr>
          <p:nvPr/>
        </p:nvCxnSpPr>
        <p:spPr>
          <a:xfrm>
            <a:off x="4051005" y="4681416"/>
            <a:ext cx="5582093" cy="177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087AB75-2955-487D-B7CB-56F514049FBC}"/>
              </a:ext>
            </a:extLst>
          </p:cNvPr>
          <p:cNvSpPr txBox="1"/>
          <p:nvPr/>
        </p:nvSpPr>
        <p:spPr>
          <a:xfrm>
            <a:off x="11950995" y="1594884"/>
            <a:ext cx="13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play </a:t>
            </a:r>
            <a:r>
              <a:rPr lang="zh-TW" altLang="en-US" dirty="0"/>
              <a:t>會轉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114ECD-4BD7-4856-BF70-8ACBDF92C9E8}"/>
              </a:ext>
            </a:extLst>
          </p:cNvPr>
          <p:cNvSpPr txBox="1"/>
          <p:nvPr/>
        </p:nvSpPr>
        <p:spPr>
          <a:xfrm>
            <a:off x="11891969" y="50784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不會轉</a:t>
            </a:r>
          </a:p>
        </p:txBody>
      </p:sp>
    </p:spTree>
    <p:extLst>
      <p:ext uri="{BB962C8B-B14F-4D97-AF65-F5344CB8AC3E}">
        <p14:creationId xmlns:p14="http://schemas.microsoft.com/office/powerpoint/2010/main" val="282041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2CFFBD8-22ED-4E01-9EEE-90DF9058C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003" y="266084"/>
            <a:ext cx="4220164" cy="247684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9ED10B2-6131-4CC5-8826-4F33D719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9003" y="2974707"/>
            <a:ext cx="5372850" cy="43535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C25E35B-8212-4897-BB7C-9CBB2B366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28"/>
          <a:stretch/>
        </p:blipFill>
        <p:spPr>
          <a:xfrm>
            <a:off x="5327923" y="165225"/>
            <a:ext cx="4534533" cy="30777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BBBA5BF-32D8-42E9-866B-683067415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847" y="3088849"/>
            <a:ext cx="746864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0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FC491FC-02CC-42FA-A0B8-93A3F59B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503" y="0"/>
            <a:ext cx="3801005" cy="380100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5F8118B-7978-4658-AC6E-124FC34D1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723" y="96603"/>
            <a:ext cx="718285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EFB4350-B063-4A25-B54E-9B0A9C0D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010" y="523441"/>
            <a:ext cx="7325747" cy="46202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8DABC31-B260-44AE-917A-5827940D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5089" y="371020"/>
            <a:ext cx="6173061" cy="49251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BF3B709-62D5-4D35-95E2-F116E017D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95" y="4329819"/>
            <a:ext cx="449642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3F42090-3C44-49C9-89DD-086BBDCE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1180786"/>
            <a:ext cx="8402223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8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C733D83-C7E5-4484-9CDA-5675B879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934" y="304921"/>
            <a:ext cx="7363853" cy="461074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FBBE82D-111B-42B4-8A34-5D702DBA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6" y="414473"/>
            <a:ext cx="5544324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07B8A46-D9E0-4D14-8D34-12A77276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82" y="0"/>
            <a:ext cx="6836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2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7E0661D-63A6-403D-8DB0-2F671FEF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505"/>
            <a:ext cx="4315427" cy="45440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31CD60F-B47D-43AD-BA87-755911A6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80" y="873794"/>
            <a:ext cx="645885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9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9FF523F-8BBC-4A5E-A3DC-DD5F5104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511" y="214732"/>
            <a:ext cx="921196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75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A5FA92C-F42E-4905-807F-A8FA516E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53" y="403650"/>
            <a:ext cx="6344535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6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B4A0C43-37EC-4307-9418-324EFE6E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866417"/>
            <a:ext cx="839269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242F009-8113-45D3-9960-8037D961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1152207"/>
            <a:ext cx="830695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5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47B8EF6-4650-4FF1-9E6B-AE89D506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1018838"/>
            <a:ext cx="8373644" cy="4820323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F414A9E-6EEE-42CA-B50A-4F2C4B2F7C50}"/>
              </a:ext>
            </a:extLst>
          </p:cNvPr>
          <p:cNvCxnSpPr>
            <a:cxnSpLocks/>
          </p:cNvCxnSpPr>
          <p:nvPr/>
        </p:nvCxnSpPr>
        <p:spPr>
          <a:xfrm flipV="1">
            <a:off x="-978195" y="2913321"/>
            <a:ext cx="4136065" cy="2200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78E0D99-B0AF-4FCD-8F46-2E3DB66076B4}"/>
              </a:ext>
            </a:extLst>
          </p:cNvPr>
          <p:cNvCxnSpPr>
            <a:cxnSpLocks/>
          </p:cNvCxnSpPr>
          <p:nvPr/>
        </p:nvCxnSpPr>
        <p:spPr>
          <a:xfrm flipV="1">
            <a:off x="-825795" y="5114260"/>
            <a:ext cx="3983665" cy="152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249D7A-2EED-4547-AB0C-AAE7371F13FD}"/>
              </a:ext>
            </a:extLst>
          </p:cNvPr>
          <p:cNvSpPr txBox="1"/>
          <p:nvPr/>
        </p:nvSpPr>
        <p:spPr>
          <a:xfrm>
            <a:off x="-1371600" y="13822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生出音樂</a:t>
            </a:r>
          </a:p>
        </p:txBody>
      </p:sp>
    </p:spTree>
    <p:extLst>
      <p:ext uri="{BB962C8B-B14F-4D97-AF65-F5344CB8AC3E}">
        <p14:creationId xmlns:p14="http://schemas.microsoft.com/office/powerpoint/2010/main" val="48324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1A26691-00FF-4608-93BB-ECCD821C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2281077"/>
            <a:ext cx="7278116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13652B2-9E91-4103-84C6-229BADD8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409418"/>
            <a:ext cx="604921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14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26B8C56-2D8A-4EA0-9ECF-41198199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661866"/>
            <a:ext cx="555385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20DA2E6-83B3-4284-818B-A1133663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2733578"/>
            <a:ext cx="702090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0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5E7C550-51E4-427D-B754-91EEC78F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151942"/>
            <a:ext cx="8478433" cy="65541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26E1E3-8416-48DA-AD27-A53407D556A8}"/>
              </a:ext>
            </a:extLst>
          </p:cNvPr>
          <p:cNvSpPr/>
          <p:nvPr/>
        </p:nvSpPr>
        <p:spPr>
          <a:xfrm>
            <a:off x="3349257" y="3572539"/>
            <a:ext cx="3363433" cy="131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0111FC-ED62-4571-84CD-5244F2733C8B}"/>
              </a:ext>
            </a:extLst>
          </p:cNvPr>
          <p:cNvSpPr txBox="1"/>
          <p:nvPr/>
        </p:nvSpPr>
        <p:spPr>
          <a:xfrm>
            <a:off x="648586" y="4047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漸層</a:t>
            </a:r>
          </a:p>
        </p:txBody>
      </p:sp>
    </p:spTree>
    <p:extLst>
      <p:ext uri="{BB962C8B-B14F-4D97-AF65-F5344CB8AC3E}">
        <p14:creationId xmlns:p14="http://schemas.microsoft.com/office/powerpoint/2010/main" val="907336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08EEF50-C59A-4CA9-894F-2ED46AF2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2185814"/>
            <a:ext cx="905001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31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08B2F9B-F0C8-40F7-A512-5EC7155E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9" y="2057208"/>
            <a:ext cx="692564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8D37D5E-D94B-4E69-AD6E-AFD3A272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2719288"/>
            <a:ext cx="708758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EAECD1A-871F-4739-93D3-A00DDBBE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1347497"/>
            <a:ext cx="904048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34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AC4FEC1-6473-411D-82D2-5954AE1F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1976235"/>
            <a:ext cx="712569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8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60EF89A-8AB1-4FEF-9717-7EFDDFA5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624025"/>
            <a:ext cx="711616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81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74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7D177B9-33AA-43E3-B8CB-DFE98DA53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27"/>
            <a:ext cx="12192000" cy="67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5E7C550-51E4-427D-B754-91EEC78F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88146"/>
            <a:ext cx="8478433" cy="65541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26E1E3-8416-48DA-AD27-A53407D556A8}"/>
              </a:ext>
            </a:extLst>
          </p:cNvPr>
          <p:cNvSpPr/>
          <p:nvPr/>
        </p:nvSpPr>
        <p:spPr>
          <a:xfrm>
            <a:off x="2732567" y="4986669"/>
            <a:ext cx="3363433" cy="131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0111FC-ED62-4571-84CD-5244F2733C8B}"/>
              </a:ext>
            </a:extLst>
          </p:cNvPr>
          <p:cNvSpPr txBox="1"/>
          <p:nvPr/>
        </p:nvSpPr>
        <p:spPr>
          <a:xfrm>
            <a:off x="446567" y="5326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置中</a:t>
            </a:r>
          </a:p>
        </p:txBody>
      </p:sp>
    </p:spTree>
    <p:extLst>
      <p:ext uri="{BB962C8B-B14F-4D97-AF65-F5344CB8AC3E}">
        <p14:creationId xmlns:p14="http://schemas.microsoft.com/office/powerpoint/2010/main" val="302198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E0D294D-D1B0-45C9-926B-AA4D4A67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975"/>
            <a:ext cx="1219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6925ADC-E7DB-4D24-8701-CC0D7640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1390365"/>
            <a:ext cx="720190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6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D5FA775-2640-4F25-919E-725D4F7B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37626"/>
            <a:ext cx="7097115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7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1B5C25D-3DC4-49DF-92A1-CAAC7E9D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1199839"/>
            <a:ext cx="7525800" cy="445832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23A477-40EC-41DC-A4C6-0F7F939808A1}"/>
              </a:ext>
            </a:extLst>
          </p:cNvPr>
          <p:cNvSpPr/>
          <p:nvPr/>
        </p:nvSpPr>
        <p:spPr>
          <a:xfrm>
            <a:off x="3147237" y="2551813"/>
            <a:ext cx="3363433" cy="131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2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28</Words>
  <Application>Microsoft Office PowerPoint</Application>
  <PresentationFormat>寬螢幕</PresentationFormat>
  <Paragraphs>8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chu24</dc:creator>
  <cp:lastModifiedBy>chu24</cp:lastModifiedBy>
  <cp:revision>20</cp:revision>
  <dcterms:created xsi:type="dcterms:W3CDTF">2021-05-27T09:22:58Z</dcterms:created>
  <dcterms:modified xsi:type="dcterms:W3CDTF">2021-05-27T12:42:30Z</dcterms:modified>
</cp:coreProperties>
</file>