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115E-D4DD-4493-B167-75565506740A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3058-BCAF-40C6-9F56-E092DD03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1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115E-D4DD-4493-B167-75565506740A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3058-BCAF-40C6-9F56-E092DD03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4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115E-D4DD-4493-B167-75565506740A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3058-BCAF-40C6-9F56-E092DD03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115E-D4DD-4493-B167-75565506740A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3058-BCAF-40C6-9F56-E092DD03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115E-D4DD-4493-B167-75565506740A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3058-BCAF-40C6-9F56-E092DD03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7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115E-D4DD-4493-B167-75565506740A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3058-BCAF-40C6-9F56-E092DD03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115E-D4DD-4493-B167-75565506740A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3058-BCAF-40C6-9F56-E092DD03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8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115E-D4DD-4493-B167-75565506740A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3058-BCAF-40C6-9F56-E092DD03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9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115E-D4DD-4493-B167-75565506740A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3058-BCAF-40C6-9F56-E092DD03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4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115E-D4DD-4493-B167-75565506740A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3058-BCAF-40C6-9F56-E092DD03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115E-D4DD-4493-B167-75565506740A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3058-BCAF-40C6-9F56-E092DD03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1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115E-D4DD-4493-B167-75565506740A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A3058-BCAF-40C6-9F56-E092DD037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17" y="6068505"/>
            <a:ext cx="9144000" cy="789495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Constantinos Constantinou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CSCU9A1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407077" y="323714"/>
            <a:ext cx="3377848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b="1" dirty="0">
                <a:ln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Stirling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9801" y="2089207"/>
            <a:ext cx="7051732" cy="2264057"/>
          </a:xfrm>
          <a:prstGeom prst="rect">
            <a:avLst/>
          </a:prstGeom>
          <a:noFill/>
        </p:spPr>
        <p:txBody>
          <a:bodyPr wrap="square" lIns="91440" tIns="45720" rIns="91440" bIns="45720" anchor="ctr" anchorCtr="1">
            <a:noAutofit/>
            <a:scene3d>
              <a:camera prst="perspectiveHeroicExtremeLeftFacing"/>
              <a:lightRig rig="twoPt" dir="t"/>
            </a:scene3d>
            <a:sp3d extrusionH="57150" prstMaterial="metal">
              <a:bevelT h="25400" prst="softRound"/>
            </a:sp3d>
          </a:bodyPr>
          <a:lstStyle/>
          <a:p>
            <a:pPr algn="ctr"/>
            <a:r>
              <a:rPr lang="en-US" sz="12000" b="0" cap="none" spc="0" dirty="0">
                <a:ln w="0">
                  <a:noFill/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7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664904" y="983322"/>
            <a:ext cx="6862194" cy="923330"/>
          </a:xfrm>
          <a:prstGeom prst="rect">
            <a:avLst/>
          </a:prstGeom>
          <a:noFill/>
        </p:spPr>
        <p:txBody>
          <a:bodyPr wrap="none" lIns="91440" tIns="45720" rIns="91440" bIns="45720" anchor="ctr">
            <a:prstTxWarp prst="textPlain">
              <a:avLst/>
            </a:prstTxWarp>
            <a:spAutoFit/>
          </a:bodyPr>
          <a:lstStyle/>
          <a:p>
            <a:pPr algn="ctr"/>
            <a:r>
              <a:rPr lang="en-US" sz="5400" b="1" u="sng" cap="none" spc="0" dirty="0">
                <a:ln w="0">
                  <a:solidFill>
                    <a:schemeClr val="bg1">
                      <a:alpha val="44000"/>
                    </a:schemeClr>
                  </a:solidFill>
                </a:ln>
                <a:effectLst>
                  <a:outerShdw blurRad="38100" dist="19050" dir="2700000" algn="tl" rotWithShape="0">
                    <a:schemeClr val="dk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Privacy of the Internet</a:t>
            </a:r>
          </a:p>
        </p:txBody>
      </p:sp>
    </p:spTree>
    <p:extLst>
      <p:ext uri="{BB962C8B-B14F-4D97-AF65-F5344CB8AC3E}">
        <p14:creationId xmlns:p14="http://schemas.microsoft.com/office/powerpoint/2010/main" val="49492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9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 is a keylogger?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40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sources define a keylogger as a software program designed to secretly monitor and log all keystrokes. This definition is not completely  correct, since a keylogger doesn’t have to be software, it can also be a device.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476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9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Why spywares exist?</a:t>
            </a:r>
          </a:p>
        </p:txBody>
      </p:sp>
      <p:sp>
        <p:nvSpPr>
          <p:cNvPr id="4" name="Rectangle 3"/>
          <p:cNvSpPr/>
          <p:nvPr/>
        </p:nvSpPr>
        <p:spPr>
          <a:xfrm>
            <a:off x="991299" y="1866755"/>
            <a:ext cx="1020940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Parental control: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parents can secretly track what their children do on the Internet and with who are they talking to social media (Facebook, twitter etc.)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Companies: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monitor their employers if they are time-wasters, to prevent data theft/secrets and damage to business.</a:t>
            </a: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 criminals: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get PIN codes and bank account numbers for e-payment systems, passwords to online gaming accounts, email addresses, user names, email passwords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9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n>
                  <a:solidFill>
                    <a:schemeClr val="bg1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9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Hardware keylogger: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04560" cy="40365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42760" y="1908483"/>
            <a:ext cx="50063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huge disadvantages of hardware keyloggers are: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detect.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"attacker" must come back physically and take the this small USB connector.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7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n>
                  <a:solidFill>
                    <a:schemeClr val="bg1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9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Software keylogger: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760" y="1908483"/>
            <a:ext cx="500634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8079"/>
            <a:ext cx="9240313" cy="48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3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9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 can you protect your computer and your privacy?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760" y="1908483"/>
            <a:ext cx="500634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254" y="2156980"/>
            <a:ext cx="85707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Download software only from trustful websites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Don’t install any software if don’t know what it can do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Don’t click on links with questionable pop-up ads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Always keep the antivirus updated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one-time passwords or two-step authentication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a virtual keyboard in public computers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Avoid to make payments from public computers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60" y="3644356"/>
            <a:ext cx="4994041" cy="193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7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9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Pros and Cons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760" y="1908483"/>
            <a:ext cx="500634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081" y="1690688"/>
            <a:ext cx="435563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Parental Control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Company Productivity/Security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Other Security reasons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2903" y="1628474"/>
            <a:ext cx="587229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Cyber Criminals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Every one can use 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(free, friendly in use)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 illegal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(if it’s supposed to used for good but no one knows if it is the opposite)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 present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threat to system if it is already installed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Either is used for good or bad purposes is still an invader into other people privacy.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0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213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What is a keylogger?</vt:lpstr>
      <vt:lpstr>Why spywares exist?</vt:lpstr>
      <vt:lpstr>Hardware keylogger:</vt:lpstr>
      <vt:lpstr>Software keylogger:</vt:lpstr>
      <vt:lpstr>How can you protect your computer and your privacy?</vt:lpstr>
      <vt:lpstr>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Constantinos Constantinou</dc:creator>
  <cp:lastModifiedBy>Constantinos Constantinou</cp:lastModifiedBy>
  <cp:revision>30</cp:revision>
  <cp:lastPrinted>2016-11-15T21:50:21Z</cp:lastPrinted>
  <dcterms:created xsi:type="dcterms:W3CDTF">2016-11-13T20:37:12Z</dcterms:created>
  <dcterms:modified xsi:type="dcterms:W3CDTF">2016-11-16T01:56:52Z</dcterms:modified>
</cp:coreProperties>
</file>