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2756E1EA-2809-4D49-9479-5E82999A3A8A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D43DC76-C915-4053-BD52-3D204A8E9F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1EA-2809-4D49-9479-5E82999A3A8A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76-C915-4053-BD52-3D204A8E9F2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1EA-2809-4D49-9479-5E82999A3A8A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76-C915-4053-BD52-3D204A8E9F2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1EA-2809-4D49-9479-5E82999A3A8A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76-C915-4053-BD52-3D204A8E9F2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1EA-2809-4D49-9479-5E82999A3A8A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76-C915-4053-BD52-3D204A8E9F2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1EA-2809-4D49-9479-5E82999A3A8A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76-C915-4053-BD52-3D204A8E9F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1EA-2809-4D49-9479-5E82999A3A8A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76-C915-4053-BD52-3D204A8E9F26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1EA-2809-4D49-9479-5E82999A3A8A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76-C915-4053-BD52-3D204A8E9F2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1EA-2809-4D49-9479-5E82999A3A8A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76-C915-4053-BD52-3D204A8E9F2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1EA-2809-4D49-9479-5E82999A3A8A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76-C915-4053-BD52-3D204A8E9F2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1EA-2809-4D49-9479-5E82999A3A8A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76-C915-4053-BD52-3D204A8E9F2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2756E1EA-2809-4D49-9479-5E82999A3A8A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5D43DC76-C915-4053-BD52-3D204A8E9F2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Activity Planning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Peter Carlyle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3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activity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Defines the what when where and how long elements of a project will take.</a:t>
            </a:r>
          </a:p>
          <a:p>
            <a:endParaRPr lang="en-GB" dirty="0"/>
          </a:p>
          <a:p>
            <a:r>
              <a:rPr lang="en-GB" dirty="0" smtClean="0"/>
              <a:t>Aim to </a:t>
            </a:r>
          </a:p>
          <a:p>
            <a:r>
              <a:rPr lang="en-GB" dirty="0" smtClean="0"/>
              <a:t>Facilitate overall delivery</a:t>
            </a:r>
          </a:p>
          <a:p>
            <a:r>
              <a:rPr lang="en-GB" dirty="0" smtClean="0"/>
              <a:t>Use Resources Adequately </a:t>
            </a:r>
          </a:p>
          <a:p>
            <a:r>
              <a:rPr lang="en-GB" dirty="0" smtClean="0"/>
              <a:t>Assist with motivation, keeping progress going</a:t>
            </a:r>
          </a:p>
          <a:p>
            <a:r>
              <a:rPr lang="en-GB" dirty="0" smtClean="0"/>
              <a:t>Coordinate what needs to be done and when</a:t>
            </a:r>
          </a:p>
        </p:txBody>
      </p:sp>
    </p:spTree>
    <p:extLst>
      <p:ext uri="{BB962C8B-B14F-4D97-AF65-F5344CB8AC3E}">
        <p14:creationId xmlns:p14="http://schemas.microsoft.com/office/powerpoint/2010/main" val="11778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Separating Project from 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project is a large, often complicated non routine deliverable component or software. </a:t>
            </a:r>
          </a:p>
          <a:p>
            <a:endParaRPr lang="en-GB" dirty="0"/>
          </a:p>
          <a:p>
            <a:r>
              <a:rPr lang="en-GB" dirty="0" smtClean="0"/>
              <a:t>An activity is a part of a project. This will usually be small part. Delivery of a function of the global project. </a:t>
            </a:r>
          </a:p>
          <a:p>
            <a:pPr lvl="1"/>
            <a:r>
              <a:rPr lang="en-GB" dirty="0" smtClean="0"/>
              <a:t>In a website – Integration of payment gateway  </a:t>
            </a:r>
          </a:p>
          <a:p>
            <a:pPr marL="64008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list of all activities</a:t>
            </a:r>
          </a:p>
          <a:p>
            <a:endParaRPr lang="en-GB" dirty="0"/>
          </a:p>
          <a:p>
            <a:r>
              <a:rPr lang="en-GB" dirty="0" smtClean="0"/>
              <a:t>Identifying the order in which they need to be delivered – Dependences</a:t>
            </a:r>
          </a:p>
          <a:p>
            <a:pPr lvl="1"/>
            <a:r>
              <a:rPr lang="en-GB" dirty="0" smtClean="0"/>
              <a:t>Tasks that are high level the task required </a:t>
            </a:r>
          </a:p>
          <a:p>
            <a:pPr lvl="2"/>
            <a:r>
              <a:rPr lang="en-GB" dirty="0" smtClean="0"/>
              <a:t>These can then be broken into lower level the things that need to be done to deliver a high level task </a:t>
            </a:r>
          </a:p>
        </p:txBody>
      </p:sp>
    </p:spTree>
    <p:extLst>
      <p:ext uri="{BB962C8B-B14F-4D97-AF65-F5344CB8AC3E}">
        <p14:creationId xmlns:p14="http://schemas.microsoft.com/office/powerpoint/2010/main" val="27511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defines a flow of  products that are required as imputes</a:t>
            </a:r>
          </a:p>
          <a:p>
            <a:endParaRPr lang="en-GB" dirty="0"/>
          </a:p>
          <a:p>
            <a:r>
              <a:rPr lang="en-GB" dirty="0" smtClean="0"/>
              <a:t>Each product has components that is </a:t>
            </a:r>
            <a:endParaRPr lang="en-GB" dirty="0"/>
          </a:p>
          <a:p>
            <a:r>
              <a:rPr lang="en-GB" dirty="0" smtClean="0"/>
              <a:t>Further dependent on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https://upload.wikimedia.org/wikipedia/commons/a/ae/Product_Breakdown_Structure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780928"/>
            <a:ext cx="2378184" cy="26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2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list of deliverables</a:t>
            </a:r>
          </a:p>
          <a:p>
            <a:pPr lvl="1"/>
            <a:r>
              <a:rPr lang="en-GB" dirty="0" smtClean="0"/>
              <a:t>For each the activates to deliver the higher level is defined.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These are integrated into many software methodologies</a:t>
            </a:r>
          </a:p>
          <a:p>
            <a:pPr marL="329184" lvl="1" indent="0">
              <a:buNone/>
            </a:pPr>
            <a:r>
              <a:rPr lang="en-GB" dirty="0" smtClean="0"/>
              <a:t>IBM defines levels </a:t>
            </a:r>
          </a:p>
          <a:p>
            <a:pPr marL="329184" lvl="1" indent="0">
              <a:buNone/>
            </a:pPr>
            <a:r>
              <a:rPr lang="en-GB" dirty="0" smtClean="0"/>
              <a:t>1. Project	2. Deliverable 3. Component 4. Work Package 5. Tasks to complete the package</a:t>
            </a:r>
          </a:p>
          <a:p>
            <a:pPr marL="329184" lvl="1" indent="0">
              <a:buNone/>
            </a:pPr>
            <a:r>
              <a:rPr lang="en-GB" dirty="0" smtClean="0"/>
              <a:t> </a:t>
            </a:r>
          </a:p>
          <a:p>
            <a:pPr marL="329184" lvl="1" indent="0">
              <a:buNone/>
            </a:pPr>
            <a:r>
              <a:rPr lang="en-GB" dirty="0" smtClean="0"/>
              <a:t>Each feeds back a level up to the previous step. When all at a level are complete the level is completed.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6196662"/>
            <a:ext cx="3180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https://www.ibm.com/developerworks/rational/library/2831.html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550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Agile is a hybrid methodology</a:t>
            </a:r>
          </a:p>
          <a:p>
            <a:endParaRPr lang="en-GB" dirty="0"/>
          </a:p>
          <a:p>
            <a:r>
              <a:rPr lang="en-GB" dirty="0" smtClean="0"/>
              <a:t>Prioritising the components, the products that need to be delivered. </a:t>
            </a:r>
          </a:p>
          <a:p>
            <a:r>
              <a:rPr lang="en-GB" dirty="0" smtClean="0"/>
              <a:t> Looking at shortened time often around 2 weeks delivering a product or a functioning element</a:t>
            </a:r>
          </a:p>
          <a:p>
            <a:endParaRPr lang="en-GB" dirty="0"/>
          </a:p>
          <a:p>
            <a:r>
              <a:rPr lang="en-GB" dirty="0" smtClean="0"/>
              <a:t>Designed to help teams work on a 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8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TM01790492[[fn=Sketchbook]]</Template>
  <TotalTime>51</TotalTime>
  <Words>245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Sketchbook</vt:lpstr>
      <vt:lpstr>Activity Planning</vt:lpstr>
      <vt:lpstr>What is an activity plan</vt:lpstr>
      <vt:lpstr>Separating Project from Activity</vt:lpstr>
      <vt:lpstr>Activity Approach</vt:lpstr>
      <vt:lpstr>Product Approach</vt:lpstr>
      <vt:lpstr>Hybrid Approach</vt:lpstr>
      <vt:lpstr>Agile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Planning</dc:title>
  <dc:creator>Peter Carlyle</dc:creator>
  <cp:lastModifiedBy>Peter Carlyle</cp:lastModifiedBy>
  <cp:revision>6</cp:revision>
  <dcterms:created xsi:type="dcterms:W3CDTF">2019-01-30T12:10:24Z</dcterms:created>
  <dcterms:modified xsi:type="dcterms:W3CDTF">2019-01-30T13:01:42Z</dcterms:modified>
</cp:coreProperties>
</file>