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15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4" r:id="rId8"/>
    <p:sldId id="261" r:id="rId9"/>
    <p:sldId id="265" r:id="rId10"/>
    <p:sldId id="262" r:id="rId11"/>
    <p:sldId id="266" r:id="rId12"/>
    <p:sldId id="267" r:id="rId13"/>
    <p:sldId id="263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61AFB-89F5-42CB-869D-A3E664692476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F22C-5A3F-4368-9D96-7B410CD2E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7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9B7C2C-00EC-4134-A15A-8B0E781A013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1A5190-9C80-4BD3-9ACA-2026958DDB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Activity Planning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Constantinos</a:t>
            </a:r>
            <a:r>
              <a:rPr lang="en-GB" dirty="0" smtClean="0"/>
              <a:t> </a:t>
            </a:r>
            <a:r>
              <a:rPr lang="en-GB" dirty="0" err="1" smtClean="0"/>
              <a:t>Constantinou</a:t>
            </a:r>
            <a:endParaRPr lang="en-GB" dirty="0" smtClean="0"/>
          </a:p>
          <a:p>
            <a:r>
              <a:rPr lang="en-GB" dirty="0" smtClean="0"/>
              <a:t>Freya Craig</a:t>
            </a:r>
          </a:p>
          <a:p>
            <a:r>
              <a:rPr lang="en-GB" dirty="0" smtClean="0"/>
              <a:t>Edward </a:t>
            </a:r>
            <a:r>
              <a:rPr lang="en-GB" dirty="0"/>
              <a:t>Gillespie</a:t>
            </a:r>
          </a:p>
        </p:txBody>
      </p:sp>
    </p:spTree>
    <p:extLst>
      <p:ext uri="{BB962C8B-B14F-4D97-AF65-F5344CB8AC3E}">
        <p14:creationId xmlns:p14="http://schemas.microsoft.com/office/powerpoint/2010/main" val="114650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Time can be added to a network model to show the scheduling of the project and work out the critical path</a:t>
            </a:r>
          </a:p>
          <a:p>
            <a:r>
              <a:rPr lang="en-GB" dirty="0" smtClean="0"/>
              <a:t>Forward pass – Adds the earliest possible </a:t>
            </a:r>
            <a:r>
              <a:rPr lang="en-GB" dirty="0" smtClean="0"/>
              <a:t>start and end </a:t>
            </a:r>
            <a:r>
              <a:rPr lang="en-GB" dirty="0" smtClean="0"/>
              <a:t>date to each activity (left to right)</a:t>
            </a:r>
          </a:p>
          <a:p>
            <a:r>
              <a:rPr lang="en-GB" dirty="0" smtClean="0"/>
              <a:t>Backwards pass – Adds the </a:t>
            </a:r>
            <a:r>
              <a:rPr lang="en-GB" dirty="0" smtClean="0"/>
              <a:t>latest </a:t>
            </a:r>
            <a:r>
              <a:rPr lang="en-GB" dirty="0" smtClean="0"/>
              <a:t>possible </a:t>
            </a:r>
            <a:r>
              <a:rPr lang="en-GB" dirty="0" smtClean="0"/>
              <a:t>start and end </a:t>
            </a:r>
            <a:r>
              <a:rPr lang="en-GB" dirty="0" smtClean="0"/>
              <a:t>date to each activity (right to left)</a:t>
            </a:r>
          </a:p>
          <a:p>
            <a:r>
              <a:rPr lang="en-GB" dirty="0" smtClean="0"/>
              <a:t>Float – How long an activity can be delayed without affecting the projects end date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1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43" y="476672"/>
            <a:ext cx="6115256" cy="3932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3688" y="5044534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networking model with Forward and Backward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30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4" name="Content Placeholder 3" descr="https://opentextbc.ca/projectmanagement/wp-content/uploads/sites/3/2014/06/gantt-chart.jpg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B4C5CD-EDA0-4D04-943B-DAF050B052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72469"/>
            <a:ext cx="57150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critical activity is an activity with 0 float</a:t>
            </a:r>
          </a:p>
          <a:p>
            <a:r>
              <a:rPr lang="en-GB" dirty="0" smtClean="0"/>
              <a:t>There will always be a path linking together the critical activities, </a:t>
            </a:r>
            <a:r>
              <a:rPr lang="en-GB" dirty="0"/>
              <a:t>these </a:t>
            </a:r>
            <a:r>
              <a:rPr lang="en-GB" dirty="0" smtClean="0"/>
              <a:t>activities make </a:t>
            </a:r>
            <a:r>
              <a:rPr lang="en-GB" dirty="0" smtClean="0"/>
              <a:t>up the Critical 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It is also useful to find near critical activities within the schedule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2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Feasibility</a:t>
            </a:r>
          </a:p>
          <a:p>
            <a:r>
              <a:rPr lang="en-GB" dirty="0" smtClean="0"/>
              <a:t>Resource Allocation</a:t>
            </a:r>
          </a:p>
          <a:p>
            <a:r>
              <a:rPr lang="en-GB" dirty="0" smtClean="0"/>
              <a:t>Costing</a:t>
            </a:r>
          </a:p>
          <a:p>
            <a:r>
              <a:rPr lang="en-GB" dirty="0" smtClean="0"/>
              <a:t>Motivation</a:t>
            </a:r>
          </a:p>
          <a:p>
            <a:r>
              <a:rPr lang="en-GB" dirty="0" smtClean="0"/>
              <a:t>Coordination </a:t>
            </a:r>
          </a:p>
          <a:p>
            <a:r>
              <a:rPr lang="en-GB" dirty="0" err="1" smtClean="0"/>
              <a:t>Replanning</a:t>
            </a:r>
            <a:r>
              <a:rPr lang="en-GB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3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 “Activity” is a task required in order to reach the end of a project.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Activities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Can be made up of smaller activities</a:t>
            </a:r>
          </a:p>
          <a:p>
            <a:r>
              <a:rPr lang="en-GB" dirty="0" smtClean="0"/>
              <a:t>Need a clear start and end date</a:t>
            </a:r>
          </a:p>
          <a:p>
            <a:r>
              <a:rPr lang="en-GB" dirty="0" smtClean="0"/>
              <a:t>Must have a predicted resource cost</a:t>
            </a:r>
          </a:p>
          <a:p>
            <a:r>
              <a:rPr lang="en-GB" dirty="0" smtClean="0"/>
              <a:t>Must have a predicted duration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an “Activity” exactly?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A milestone is a completion of a set of activities which mark an important part in the project.</a:t>
            </a:r>
          </a:p>
          <a:p>
            <a:r>
              <a:rPr lang="en-GB" dirty="0" smtClean="0"/>
              <a:t>Staff Trained</a:t>
            </a:r>
          </a:p>
          <a:p>
            <a:r>
              <a:rPr lang="en-GB" dirty="0" smtClean="0"/>
              <a:t>Software Ready</a:t>
            </a:r>
          </a:p>
          <a:p>
            <a:pPr marL="109728" indent="0">
              <a:buNone/>
            </a:pPr>
            <a:r>
              <a:rPr lang="en-GB" dirty="0" smtClean="0"/>
              <a:t>Issues can also arise that delay the project an change the schedule</a:t>
            </a:r>
          </a:p>
          <a:p>
            <a:r>
              <a:rPr lang="en-GB" dirty="0" smtClean="0"/>
              <a:t>Incompatible Software</a:t>
            </a:r>
          </a:p>
          <a:p>
            <a:r>
              <a:rPr lang="en-GB" dirty="0" smtClean="0"/>
              <a:t>Staff Sick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 and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activity plan is a vital aid to any project team</a:t>
            </a:r>
          </a:p>
          <a:p>
            <a:r>
              <a:rPr lang="en-GB" dirty="0" smtClean="0"/>
              <a:t>An activity plan is created after the feasibility study</a:t>
            </a:r>
          </a:p>
          <a:p>
            <a:r>
              <a:rPr lang="en-GB" dirty="0" smtClean="0"/>
              <a:t>Throughout the project, the plan may be changed to ensure targets are met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and When?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92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Activity Based – Create a list of activities that may be involved through brainstorming or previous projects</a:t>
            </a:r>
          </a:p>
          <a:p>
            <a:r>
              <a:rPr lang="en-GB" dirty="0" smtClean="0"/>
              <a:t>Product Based – Identify Products to be produced throughout the project</a:t>
            </a:r>
          </a:p>
          <a:p>
            <a:r>
              <a:rPr lang="en-GB" dirty="0" smtClean="0"/>
              <a:t>Hybrid – A combination of Activity and Product </a:t>
            </a:r>
            <a:r>
              <a:rPr lang="en-GB" dirty="0"/>
              <a:t>B</a:t>
            </a:r>
            <a:r>
              <a:rPr lang="en-GB" dirty="0" smtClean="0"/>
              <a:t>ased identification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Identifying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7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88" y="188640"/>
            <a:ext cx="3429116" cy="4800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5301208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hybrid Work Breakdown Structure (WBS)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Bar Charts – Useful for smaller projects to showing relationships</a:t>
            </a:r>
          </a:p>
          <a:p>
            <a:r>
              <a:rPr lang="en-GB" dirty="0" smtClean="0"/>
              <a:t>Network Models – Models the project as a network, with time flowing left to right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Activity-on-arrow – An older approach where activities are arrows connecting nodes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Activity-on-node – A newer method where activities are represented by nodes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1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203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792" y="400506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Arrow-On-Node </a:t>
            </a:r>
            <a:r>
              <a:rPr lang="en-GB" dirty="0"/>
              <a:t>n</a:t>
            </a:r>
            <a:r>
              <a:rPr lang="en-GB" dirty="0" smtClean="0"/>
              <a:t>etworking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73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</TotalTime>
  <Words>378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Activity Planning</vt:lpstr>
      <vt:lpstr>Why?</vt:lpstr>
      <vt:lpstr>What is an “Activity” exactly?</vt:lpstr>
      <vt:lpstr>Milestones and Delays</vt:lpstr>
      <vt:lpstr>Who and When?</vt:lpstr>
      <vt:lpstr>Identifying Activities</vt:lpstr>
      <vt:lpstr>PowerPoint Presentation</vt:lpstr>
      <vt:lpstr>Relationships</vt:lpstr>
      <vt:lpstr>PowerPoint Presentation</vt:lpstr>
      <vt:lpstr>Scheduling</vt:lpstr>
      <vt:lpstr>PowerPoint Presentation</vt:lpstr>
      <vt:lpstr>Gantt chart</vt:lpstr>
      <vt:lpstr>Critical 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Planning</dc:title>
  <dc:creator>Edward Gillespie</dc:creator>
  <cp:lastModifiedBy>Edward Gillespie</cp:lastModifiedBy>
  <cp:revision>22</cp:revision>
  <cp:lastPrinted>2019-01-28T12:48:06Z</cp:lastPrinted>
  <dcterms:created xsi:type="dcterms:W3CDTF">2019-01-24T12:35:51Z</dcterms:created>
  <dcterms:modified xsi:type="dcterms:W3CDTF">2019-01-28T12:58:26Z</dcterms:modified>
</cp:coreProperties>
</file>