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100" d="100"/>
          <a:sy n="100" d="100"/>
        </p:scale>
        <p:origin x="1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sh Dickson" userId="7da27a1a-bcf5-4383-8dbe-dcb20732f8ed" providerId="ADAL" clId="{32B5563A-AF99-442D-98F0-D84E7868F5C8}"/>
    <pc:docChg chg="custSel addSld modSld">
      <pc:chgData name="Hamish Dickson" userId="7da27a1a-bcf5-4383-8dbe-dcb20732f8ed" providerId="ADAL" clId="{32B5563A-AF99-442D-98F0-D84E7868F5C8}" dt="2019-01-28T03:10:21.311" v="356"/>
      <pc:docMkLst>
        <pc:docMk/>
      </pc:docMkLst>
      <pc:sldChg chg="modAnim">
        <pc:chgData name="Hamish Dickson" userId="7da27a1a-bcf5-4383-8dbe-dcb20732f8ed" providerId="ADAL" clId="{32B5563A-AF99-442D-98F0-D84E7868F5C8}" dt="2019-01-28T03:10:21.311" v="356"/>
        <pc:sldMkLst>
          <pc:docMk/>
          <pc:sldMk cId="1302819435" sldId="257"/>
        </pc:sldMkLst>
      </pc:sldChg>
      <pc:sldChg chg="modSp add">
        <pc:chgData name="Hamish Dickson" userId="7da27a1a-bcf5-4383-8dbe-dcb20732f8ed" providerId="ADAL" clId="{32B5563A-AF99-442D-98F0-D84E7868F5C8}" dt="2019-01-28T02:08:09.475" v="63" actId="20577"/>
        <pc:sldMkLst>
          <pc:docMk/>
          <pc:sldMk cId="2210165995" sldId="258"/>
        </pc:sldMkLst>
        <pc:spChg chg="mod">
          <ac:chgData name="Hamish Dickson" userId="7da27a1a-bcf5-4383-8dbe-dcb20732f8ed" providerId="ADAL" clId="{32B5563A-AF99-442D-98F0-D84E7868F5C8}" dt="2019-01-28T02:03:37.306" v="39" actId="20577"/>
          <ac:spMkLst>
            <pc:docMk/>
            <pc:sldMk cId="2210165995" sldId="258"/>
            <ac:spMk id="2" creationId="{1764F0AD-2472-4DA5-957F-16221910A2F4}"/>
          </ac:spMkLst>
        </pc:spChg>
        <pc:spChg chg="mod">
          <ac:chgData name="Hamish Dickson" userId="7da27a1a-bcf5-4383-8dbe-dcb20732f8ed" providerId="ADAL" clId="{32B5563A-AF99-442D-98F0-D84E7868F5C8}" dt="2019-01-28T02:08:09.475" v="63" actId="20577"/>
          <ac:spMkLst>
            <pc:docMk/>
            <pc:sldMk cId="2210165995" sldId="258"/>
            <ac:spMk id="3" creationId="{D18FE987-3132-4B1C-A1F8-4D56AECC6E04}"/>
          </ac:spMkLst>
        </pc:spChg>
      </pc:sldChg>
      <pc:sldChg chg="addSp delSp modSp add">
        <pc:chgData name="Hamish Dickson" userId="7da27a1a-bcf5-4383-8dbe-dcb20732f8ed" providerId="ADAL" clId="{32B5563A-AF99-442D-98F0-D84E7868F5C8}" dt="2019-01-28T02:08:44.044" v="87"/>
        <pc:sldMkLst>
          <pc:docMk/>
          <pc:sldMk cId="978379456" sldId="259"/>
        </pc:sldMkLst>
        <pc:spChg chg="mod">
          <ac:chgData name="Hamish Dickson" userId="7da27a1a-bcf5-4383-8dbe-dcb20732f8ed" providerId="ADAL" clId="{32B5563A-AF99-442D-98F0-D84E7868F5C8}" dt="2019-01-28T02:08:20.976" v="86" actId="20577"/>
          <ac:spMkLst>
            <pc:docMk/>
            <pc:sldMk cId="978379456" sldId="259"/>
            <ac:spMk id="2" creationId="{F4618486-76F5-4391-9A0F-891D9C1E78C0}"/>
          </ac:spMkLst>
        </pc:spChg>
        <pc:spChg chg="del">
          <ac:chgData name="Hamish Dickson" userId="7da27a1a-bcf5-4383-8dbe-dcb20732f8ed" providerId="ADAL" clId="{32B5563A-AF99-442D-98F0-D84E7868F5C8}" dt="2019-01-28T02:08:44.044" v="87"/>
          <ac:spMkLst>
            <pc:docMk/>
            <pc:sldMk cId="978379456" sldId="259"/>
            <ac:spMk id="3" creationId="{F08EE890-EB21-4C7F-80E3-F257B1F1D572}"/>
          </ac:spMkLst>
        </pc:spChg>
        <pc:picChg chg="add mod">
          <ac:chgData name="Hamish Dickson" userId="7da27a1a-bcf5-4383-8dbe-dcb20732f8ed" providerId="ADAL" clId="{32B5563A-AF99-442D-98F0-D84E7868F5C8}" dt="2019-01-28T02:08:44.044" v="87"/>
          <ac:picMkLst>
            <pc:docMk/>
            <pc:sldMk cId="978379456" sldId="259"/>
            <ac:picMk id="4" creationId="{35836B6A-18B2-437C-A424-BEECA9DC2DA9}"/>
          </ac:picMkLst>
        </pc:picChg>
      </pc:sldChg>
      <pc:sldChg chg="addSp delSp modSp add">
        <pc:chgData name="Hamish Dickson" userId="7da27a1a-bcf5-4383-8dbe-dcb20732f8ed" providerId="ADAL" clId="{32B5563A-AF99-442D-98F0-D84E7868F5C8}" dt="2019-01-28T02:19:12.935" v="119" actId="1076"/>
        <pc:sldMkLst>
          <pc:docMk/>
          <pc:sldMk cId="767096966" sldId="260"/>
        </pc:sldMkLst>
        <pc:spChg chg="mod">
          <ac:chgData name="Hamish Dickson" userId="7da27a1a-bcf5-4383-8dbe-dcb20732f8ed" providerId="ADAL" clId="{32B5563A-AF99-442D-98F0-D84E7868F5C8}" dt="2019-01-28T02:08:54.442" v="107" actId="20577"/>
          <ac:spMkLst>
            <pc:docMk/>
            <pc:sldMk cId="767096966" sldId="260"/>
            <ac:spMk id="2" creationId="{C586A36A-3634-41C1-A997-647CA9FBB861}"/>
          </ac:spMkLst>
        </pc:spChg>
        <pc:spChg chg="del">
          <ac:chgData name="Hamish Dickson" userId="7da27a1a-bcf5-4383-8dbe-dcb20732f8ed" providerId="ADAL" clId="{32B5563A-AF99-442D-98F0-D84E7868F5C8}" dt="2019-01-28T02:10:44.017" v="108"/>
          <ac:spMkLst>
            <pc:docMk/>
            <pc:sldMk cId="767096966" sldId="260"/>
            <ac:spMk id="3" creationId="{5FEEEA81-0962-44C3-A69F-3957FAD257B4}"/>
          </ac:spMkLst>
        </pc:spChg>
        <pc:spChg chg="add del mod">
          <ac:chgData name="Hamish Dickson" userId="7da27a1a-bcf5-4383-8dbe-dcb20732f8ed" providerId="ADAL" clId="{32B5563A-AF99-442D-98F0-D84E7868F5C8}" dt="2019-01-28T02:18:39.905" v="113"/>
          <ac:spMkLst>
            <pc:docMk/>
            <pc:sldMk cId="767096966" sldId="260"/>
            <ac:spMk id="6" creationId="{76124DE1-2ADE-418E-9B60-A92C79CBC3FD}"/>
          </ac:spMkLst>
        </pc:spChg>
        <pc:picChg chg="add del mod">
          <ac:chgData name="Hamish Dickson" userId="7da27a1a-bcf5-4383-8dbe-dcb20732f8ed" providerId="ADAL" clId="{32B5563A-AF99-442D-98F0-D84E7868F5C8}" dt="2019-01-28T02:18:28.691" v="109" actId="478"/>
          <ac:picMkLst>
            <pc:docMk/>
            <pc:sldMk cId="767096966" sldId="260"/>
            <ac:picMk id="4" creationId="{F33EBEEB-805A-4846-B5A2-41FB787C0122}"/>
          </ac:picMkLst>
        </pc:picChg>
        <pc:picChg chg="add mod">
          <ac:chgData name="Hamish Dickson" userId="7da27a1a-bcf5-4383-8dbe-dcb20732f8ed" providerId="ADAL" clId="{32B5563A-AF99-442D-98F0-D84E7868F5C8}" dt="2019-01-28T02:19:12.935" v="119" actId="1076"/>
          <ac:picMkLst>
            <pc:docMk/>
            <pc:sldMk cId="767096966" sldId="260"/>
            <ac:picMk id="8" creationId="{EE78F725-50B2-4D74-8C64-985102C99537}"/>
          </ac:picMkLst>
        </pc:picChg>
      </pc:sldChg>
      <pc:sldChg chg="addSp delSp modSp add">
        <pc:chgData name="Hamish Dickson" userId="7da27a1a-bcf5-4383-8dbe-dcb20732f8ed" providerId="ADAL" clId="{32B5563A-AF99-442D-98F0-D84E7868F5C8}" dt="2019-01-28T03:01:51.081" v="250" actId="1076"/>
        <pc:sldMkLst>
          <pc:docMk/>
          <pc:sldMk cId="1216374976" sldId="261"/>
        </pc:sldMkLst>
        <pc:spChg chg="mod">
          <ac:chgData name="Hamish Dickson" userId="7da27a1a-bcf5-4383-8dbe-dcb20732f8ed" providerId="ADAL" clId="{32B5563A-AF99-442D-98F0-D84E7868F5C8}" dt="2019-01-28T03:01:44.907" v="249" actId="1036"/>
          <ac:spMkLst>
            <pc:docMk/>
            <pc:sldMk cId="1216374976" sldId="261"/>
            <ac:spMk id="2" creationId="{35493DF2-5DB1-4D43-A5C8-318A2330A0C6}"/>
          </ac:spMkLst>
        </pc:spChg>
        <pc:spChg chg="del">
          <ac:chgData name="Hamish Dickson" userId="7da27a1a-bcf5-4383-8dbe-dcb20732f8ed" providerId="ADAL" clId="{32B5563A-AF99-442D-98F0-D84E7868F5C8}" dt="2019-01-28T03:01:26.157" v="216"/>
          <ac:spMkLst>
            <pc:docMk/>
            <pc:sldMk cId="1216374976" sldId="261"/>
            <ac:spMk id="3" creationId="{9DC7C397-E66F-4BDE-9B69-F36519D1BF45}"/>
          </ac:spMkLst>
        </pc:spChg>
        <pc:picChg chg="add mod">
          <ac:chgData name="Hamish Dickson" userId="7da27a1a-bcf5-4383-8dbe-dcb20732f8ed" providerId="ADAL" clId="{32B5563A-AF99-442D-98F0-D84E7868F5C8}" dt="2019-01-28T03:01:51.081" v="250" actId="1076"/>
          <ac:picMkLst>
            <pc:docMk/>
            <pc:sldMk cId="1216374976" sldId="261"/>
            <ac:picMk id="4" creationId="{02709634-EE86-40A2-ACD6-60B1E3F9175A}"/>
          </ac:picMkLst>
        </pc:picChg>
      </pc:sldChg>
      <pc:sldChg chg="modSp add">
        <pc:chgData name="Hamish Dickson" userId="7da27a1a-bcf5-4383-8dbe-dcb20732f8ed" providerId="ADAL" clId="{32B5563A-AF99-442D-98F0-D84E7868F5C8}" dt="2019-01-28T03:05:07.417" v="326" actId="20577"/>
        <pc:sldMkLst>
          <pc:docMk/>
          <pc:sldMk cId="3358814540" sldId="262"/>
        </pc:sldMkLst>
        <pc:spChg chg="mod">
          <ac:chgData name="Hamish Dickson" userId="7da27a1a-bcf5-4383-8dbe-dcb20732f8ed" providerId="ADAL" clId="{32B5563A-AF99-442D-98F0-D84E7868F5C8}" dt="2019-01-28T03:04:56.311" v="291" actId="20577"/>
          <ac:spMkLst>
            <pc:docMk/>
            <pc:sldMk cId="3358814540" sldId="262"/>
            <ac:spMk id="2" creationId="{45B714E9-D6CC-4737-BE7C-635AF44A1112}"/>
          </ac:spMkLst>
        </pc:spChg>
        <pc:spChg chg="mod">
          <ac:chgData name="Hamish Dickson" userId="7da27a1a-bcf5-4383-8dbe-dcb20732f8ed" providerId="ADAL" clId="{32B5563A-AF99-442D-98F0-D84E7868F5C8}" dt="2019-01-28T03:05:07.417" v="326" actId="20577"/>
          <ac:spMkLst>
            <pc:docMk/>
            <pc:sldMk cId="3358814540" sldId="262"/>
            <ac:spMk id="3" creationId="{EF394F4E-316F-46C6-BFFB-4A7F149866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5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5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12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327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9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8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29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5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7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5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04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67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0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3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8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FA4216-EBC2-4396-963A-9B6483DFD8F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A20F543-CA80-4122-AFA9-1B3A5DA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240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69C7-43FB-4ABC-B765-F60EFE55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8DA1-BAA5-45F5-B032-2D1C45B03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Hamish Dickson</a:t>
            </a:r>
          </a:p>
        </p:txBody>
      </p:sp>
    </p:spTree>
    <p:extLst>
      <p:ext uri="{BB962C8B-B14F-4D97-AF65-F5344CB8AC3E}">
        <p14:creationId xmlns:p14="http://schemas.microsoft.com/office/powerpoint/2010/main" val="165674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0BDE-8F72-4590-9908-BA31B4C2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2F24-A632-47D4-83A6-0B5329D6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  <a:p>
            <a:pPr lvl="1"/>
            <a:r>
              <a:rPr lang="en-GB" dirty="0"/>
              <a:t>Create list of tasks that will be carried out in the project</a:t>
            </a:r>
          </a:p>
          <a:p>
            <a:pPr lvl="1"/>
            <a:r>
              <a:rPr lang="en-GB" dirty="0"/>
              <a:t>Establish the order of these tasks</a:t>
            </a:r>
          </a:p>
          <a:p>
            <a:pPr lvl="1"/>
            <a:r>
              <a:rPr lang="en-GB" dirty="0"/>
              <a:t>Create milestones</a:t>
            </a:r>
          </a:p>
          <a:p>
            <a:pPr lvl="1"/>
            <a:r>
              <a:rPr lang="en-GB" dirty="0"/>
              <a:t>Calculate the timescale</a:t>
            </a:r>
          </a:p>
          <a:p>
            <a:pPr lvl="1"/>
            <a:r>
              <a:rPr lang="en-GB" dirty="0"/>
              <a:t>Allocate resources to each task</a:t>
            </a:r>
          </a:p>
          <a:p>
            <a:pPr lvl="1"/>
            <a:r>
              <a:rPr lang="en-GB" dirty="0"/>
              <a:t>Review and update your activity plan regularly</a:t>
            </a:r>
          </a:p>
        </p:txBody>
      </p:sp>
    </p:spTree>
    <p:extLst>
      <p:ext uri="{BB962C8B-B14F-4D97-AF65-F5344CB8AC3E}">
        <p14:creationId xmlns:p14="http://schemas.microsoft.com/office/powerpoint/2010/main" val="13028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F0AD-2472-4DA5-957F-16221910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relationships between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E987-3132-4B1C-A1F8-4D56AEC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16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8486-76F5-4391-9A0F-891D9C1E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836B6A-18B2-437C-A424-BEECA9DC2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632" y="1731963"/>
            <a:ext cx="9899210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A36A-3634-41C1-A997-647CA9FB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78F725-50B2-4D74-8C64-985102C99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1" y="2281813"/>
            <a:ext cx="9976657" cy="2294373"/>
          </a:xfrm>
        </p:spPr>
      </p:pic>
    </p:spTree>
    <p:extLst>
      <p:ext uri="{BB962C8B-B14F-4D97-AF65-F5344CB8AC3E}">
        <p14:creationId xmlns:p14="http://schemas.microsoft.com/office/powerpoint/2010/main" val="76709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3DF2-5DB1-4D43-A5C8-318A2330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82" y="-260059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 err="1"/>
              <a:t>Brightmouth</a:t>
            </a:r>
            <a:r>
              <a:rPr lang="en-GB" dirty="0"/>
              <a:t> College activity plan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709634-EE86-40A2-ACD6-60B1E3F91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7" y="710391"/>
            <a:ext cx="12096925" cy="56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14E9-D6CC-4737-BE7C-635AF44A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4F4E-316F-46C6-BFFB-4A7F1498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I’m happy to answer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3358814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104</TotalTime>
  <Words>63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Trebuchet MS</vt:lpstr>
      <vt:lpstr>Wingdings 2</vt:lpstr>
      <vt:lpstr>Slate</vt:lpstr>
      <vt:lpstr>Activity Planning</vt:lpstr>
      <vt:lpstr>Guidelines</vt:lpstr>
      <vt:lpstr>Modelling relationships between tasks</vt:lpstr>
      <vt:lpstr>PERT chart</vt:lpstr>
      <vt:lpstr>Gantt chart</vt:lpstr>
      <vt:lpstr>Brightmouth College activity plan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Planning</dc:title>
  <dc:creator>Hamish Dickson</dc:creator>
  <cp:lastModifiedBy>Hamish Dickson</cp:lastModifiedBy>
  <cp:revision>4</cp:revision>
  <dcterms:created xsi:type="dcterms:W3CDTF">2019-01-28T01:26:33Z</dcterms:created>
  <dcterms:modified xsi:type="dcterms:W3CDTF">2019-01-28T03:10:35Z</dcterms:modified>
</cp:coreProperties>
</file>