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8" r:id="rId3"/>
    <p:sldId id="257" r:id="rId4"/>
    <p:sldId id="260" r:id="rId5"/>
    <p:sldId id="265" r:id="rId6"/>
    <p:sldId id="266" r:id="rId7"/>
    <p:sldId id="264" r:id="rId8"/>
    <p:sldId id="270" r:id="rId9"/>
    <p:sldId id="261" r:id="rId10"/>
    <p:sldId id="262" r:id="rId11"/>
    <p:sldId id="269"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D39EFD-94F0-4920-AEBB-43DACFEC09CA}" v="8970" dt="2019-01-27T17:11:37.5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32"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mdad Ali" userId="6a0613d42a72dcc1" providerId="LiveId" clId="{FDD39EFD-94F0-4920-AEBB-43DACFEC09CA}"/>
    <pc:docChg chg="undo redo custSel mod addSld delSld modSld sldOrd modMainMaster">
      <pc:chgData name="Imdad Ali" userId="6a0613d42a72dcc1" providerId="LiveId" clId="{FDD39EFD-94F0-4920-AEBB-43DACFEC09CA}" dt="2019-01-27T17:11:37.531" v="8953" actId="1076"/>
      <pc:docMkLst>
        <pc:docMk/>
      </pc:docMkLst>
      <pc:sldChg chg="addSp delSp modSp add mod modTransition setBg">
        <pc:chgData name="Imdad Ali" userId="6a0613d42a72dcc1" providerId="LiveId" clId="{FDD39EFD-94F0-4920-AEBB-43DACFEC09CA}" dt="2019-01-27T17:07:29.959" v="8829"/>
        <pc:sldMkLst>
          <pc:docMk/>
          <pc:sldMk cId="1086030595" sldId="256"/>
        </pc:sldMkLst>
        <pc:spChg chg="mod">
          <ac:chgData name="Imdad Ali" userId="6a0613d42a72dcc1" providerId="LiveId" clId="{FDD39EFD-94F0-4920-AEBB-43DACFEC09CA}" dt="2019-01-26T13:47:27.762" v="130" actId="20577"/>
          <ac:spMkLst>
            <pc:docMk/>
            <pc:sldMk cId="1086030595" sldId="256"/>
            <ac:spMk id="2" creationId="{9D1A79BA-48DE-48CE-86CD-E52A21F8FCDB}"/>
          </ac:spMkLst>
        </pc:spChg>
        <pc:spChg chg="mod">
          <ac:chgData name="Imdad Ali" userId="6a0613d42a72dcc1" providerId="LiveId" clId="{FDD39EFD-94F0-4920-AEBB-43DACFEC09CA}" dt="2019-01-26T13:47:18.312" v="109" actId="114"/>
          <ac:spMkLst>
            <pc:docMk/>
            <pc:sldMk cId="1086030595" sldId="256"/>
            <ac:spMk id="3" creationId="{E1DBA7DD-0719-4452-AD7D-DFECD15D1EF9}"/>
          </ac:spMkLst>
        </pc:spChg>
        <pc:spChg chg="add">
          <ac:chgData name="Imdad Ali" userId="6a0613d42a72dcc1" providerId="LiveId" clId="{FDD39EFD-94F0-4920-AEBB-43DACFEC09CA}" dt="2019-01-26T13:31:33.855" v="1" actId="26606"/>
          <ac:spMkLst>
            <pc:docMk/>
            <pc:sldMk cId="1086030595" sldId="256"/>
            <ac:spMk id="8" creationId="{4D27C2E9-DB41-453D-8197-4596D08C6FAB}"/>
          </ac:spMkLst>
        </pc:spChg>
        <pc:spChg chg="add">
          <ac:chgData name="Imdad Ali" userId="6a0613d42a72dcc1" providerId="LiveId" clId="{FDD39EFD-94F0-4920-AEBB-43DACFEC09CA}" dt="2019-01-26T13:31:33.855" v="1" actId="26606"/>
          <ac:spMkLst>
            <pc:docMk/>
            <pc:sldMk cId="1086030595" sldId="256"/>
            <ac:spMk id="10" creationId="{FEA0DBF3-132B-433F-B693-1F96F9BE7952}"/>
          </ac:spMkLst>
        </pc:spChg>
        <pc:picChg chg="add del mod">
          <ac:chgData name="Imdad Ali" userId="6a0613d42a72dcc1" providerId="LiveId" clId="{FDD39EFD-94F0-4920-AEBB-43DACFEC09CA}" dt="2019-01-26T16:24:09.729" v="2132" actId="478"/>
          <ac:picMkLst>
            <pc:docMk/>
            <pc:sldMk cId="1086030595" sldId="256"/>
            <ac:picMk id="5" creationId="{360343E0-8E24-49D1-A011-7E77D87A8D72}"/>
          </ac:picMkLst>
        </pc:picChg>
        <pc:cxnChg chg="add del mod">
          <ac:chgData name="Imdad Ali" userId="6a0613d42a72dcc1" providerId="LiveId" clId="{FDD39EFD-94F0-4920-AEBB-43DACFEC09CA}" dt="2019-01-26T13:47:36.722" v="132" actId="11529"/>
          <ac:cxnSpMkLst>
            <pc:docMk/>
            <pc:sldMk cId="1086030595" sldId="256"/>
            <ac:cxnSpMk id="5" creationId="{54783143-9D24-42BC-ACCB-64478508F59F}"/>
          </ac:cxnSpMkLst>
        </pc:cxnChg>
        <pc:cxnChg chg="add mod">
          <ac:chgData name="Imdad Ali" userId="6a0613d42a72dcc1" providerId="LiveId" clId="{FDD39EFD-94F0-4920-AEBB-43DACFEC09CA}" dt="2019-01-26T13:48:21.739" v="136" actId="14100"/>
          <ac:cxnSpMkLst>
            <pc:docMk/>
            <pc:sldMk cId="1086030595" sldId="256"/>
            <ac:cxnSpMk id="7" creationId="{3E2A985B-378F-4623-B95B-D538FB4C565D}"/>
          </ac:cxnSpMkLst>
        </pc:cxnChg>
      </pc:sldChg>
      <pc:sldChg chg="add del">
        <pc:chgData name="Imdad Ali" userId="6a0613d42a72dcc1" providerId="LiveId" clId="{FDD39EFD-94F0-4920-AEBB-43DACFEC09CA}" dt="2019-01-26T13:43:08.015" v="91"/>
        <pc:sldMkLst>
          <pc:docMk/>
          <pc:sldMk cId="1991004031" sldId="257"/>
        </pc:sldMkLst>
      </pc:sldChg>
      <pc:sldChg chg="modSp add del">
        <pc:chgData name="Imdad Ali" userId="6a0613d42a72dcc1" providerId="LiveId" clId="{FDD39EFD-94F0-4920-AEBB-43DACFEC09CA}" dt="2019-01-26T13:49:01.189" v="159" actId="2696"/>
        <pc:sldMkLst>
          <pc:docMk/>
          <pc:sldMk cId="2511554818" sldId="257"/>
        </pc:sldMkLst>
        <pc:spChg chg="mod">
          <ac:chgData name="Imdad Ali" userId="6a0613d42a72dcc1" providerId="LiveId" clId="{FDD39EFD-94F0-4920-AEBB-43DACFEC09CA}" dt="2019-01-26T13:48:48.226" v="158" actId="20577"/>
          <ac:spMkLst>
            <pc:docMk/>
            <pc:sldMk cId="2511554818" sldId="257"/>
            <ac:spMk id="2" creationId="{E915FE38-F065-4B4D-8DA9-B5D1DDC61325}"/>
          </ac:spMkLst>
        </pc:spChg>
      </pc:sldChg>
      <pc:sldChg chg="add del">
        <pc:chgData name="Imdad Ali" userId="6a0613d42a72dcc1" providerId="LiveId" clId="{FDD39EFD-94F0-4920-AEBB-43DACFEC09CA}" dt="2019-01-26T13:42:49.987" v="87"/>
        <pc:sldMkLst>
          <pc:docMk/>
          <pc:sldMk cId="2756632773" sldId="257"/>
        </pc:sldMkLst>
      </pc:sldChg>
      <pc:sldChg chg="add del">
        <pc:chgData name="Imdad Ali" userId="6a0613d42a72dcc1" providerId="LiveId" clId="{FDD39EFD-94F0-4920-AEBB-43DACFEC09CA}" dt="2019-01-26T13:42:54.645" v="89"/>
        <pc:sldMkLst>
          <pc:docMk/>
          <pc:sldMk cId="2846432580" sldId="257"/>
        </pc:sldMkLst>
      </pc:sldChg>
      <pc:sldChg chg="add del">
        <pc:chgData name="Imdad Ali" userId="6a0613d42a72dcc1" providerId="LiveId" clId="{FDD39EFD-94F0-4920-AEBB-43DACFEC09CA}" dt="2019-01-26T13:48:35.345" v="138" actId="2696"/>
        <pc:sldMkLst>
          <pc:docMk/>
          <pc:sldMk cId="3234831647" sldId="257"/>
        </pc:sldMkLst>
      </pc:sldChg>
      <pc:sldChg chg="addSp delSp modSp add modTransition">
        <pc:chgData name="Imdad Ali" userId="6a0613d42a72dcc1" providerId="LiveId" clId="{FDD39EFD-94F0-4920-AEBB-43DACFEC09CA}" dt="2019-01-27T17:08:06.987" v="8834"/>
        <pc:sldMkLst>
          <pc:docMk/>
          <pc:sldMk cId="3387972882" sldId="257"/>
        </pc:sldMkLst>
        <pc:spChg chg="mod">
          <ac:chgData name="Imdad Ali" userId="6a0613d42a72dcc1" providerId="LiveId" clId="{FDD39EFD-94F0-4920-AEBB-43DACFEC09CA}" dt="2019-01-26T16:51:42.120" v="2337" actId="20577"/>
          <ac:spMkLst>
            <pc:docMk/>
            <pc:sldMk cId="3387972882" sldId="257"/>
            <ac:spMk id="2" creationId="{3A9A833A-F32A-4019-95B3-D8B000E5240E}"/>
          </ac:spMkLst>
        </pc:spChg>
        <pc:spChg chg="mod">
          <ac:chgData name="Imdad Ali" userId="6a0613d42a72dcc1" providerId="LiveId" clId="{FDD39EFD-94F0-4920-AEBB-43DACFEC09CA}" dt="2019-01-27T11:08:31.812" v="4909" actId="20577"/>
          <ac:spMkLst>
            <pc:docMk/>
            <pc:sldMk cId="3387972882" sldId="257"/>
            <ac:spMk id="3" creationId="{E4796AC2-8F1C-4B0A-8D3E-6F34A0B6FCC6}"/>
          </ac:spMkLst>
        </pc:spChg>
        <pc:spChg chg="mod">
          <ac:chgData name="Imdad Ali" userId="6a0613d42a72dcc1" providerId="LiveId" clId="{FDD39EFD-94F0-4920-AEBB-43DACFEC09CA}" dt="2019-01-26T14:56:05.903" v="2055" actId="20577"/>
          <ac:spMkLst>
            <pc:docMk/>
            <pc:sldMk cId="3387972882" sldId="257"/>
            <ac:spMk id="4" creationId="{41AA3E31-BD34-4BC0-9043-57F7B23F97B9}"/>
          </ac:spMkLst>
        </pc:spChg>
        <pc:spChg chg="add del mod">
          <ac:chgData name="Imdad Ali" userId="6a0613d42a72dcc1" providerId="LiveId" clId="{FDD39EFD-94F0-4920-AEBB-43DACFEC09CA}" dt="2019-01-27T11:22:53.397" v="5544"/>
          <ac:spMkLst>
            <pc:docMk/>
            <pc:sldMk cId="3387972882" sldId="257"/>
            <ac:spMk id="7" creationId="{33B01C97-27F2-49A2-9D08-57D70333DA27}"/>
          </ac:spMkLst>
        </pc:spChg>
        <pc:spChg chg="add del mod">
          <ac:chgData name="Imdad Ali" userId="6a0613d42a72dcc1" providerId="LiveId" clId="{FDD39EFD-94F0-4920-AEBB-43DACFEC09CA}" dt="2019-01-26T14:31:51.263" v="1857" actId="478"/>
          <ac:spMkLst>
            <pc:docMk/>
            <pc:sldMk cId="3387972882" sldId="257"/>
            <ac:spMk id="14" creationId="{D9357236-0591-4B8F-9620-6EED5FB134C5}"/>
          </ac:spMkLst>
        </pc:spChg>
        <pc:picChg chg="add del mod">
          <ac:chgData name="Imdad Ali" userId="6a0613d42a72dcc1" providerId="LiveId" clId="{FDD39EFD-94F0-4920-AEBB-43DACFEC09CA}" dt="2019-01-26T14:36:02.663" v="1863" actId="478"/>
          <ac:picMkLst>
            <pc:docMk/>
            <pc:sldMk cId="3387972882" sldId="257"/>
            <ac:picMk id="16" creationId="{45FA0CCF-67C0-447B-BBAF-E3C9121AEDCD}"/>
          </ac:picMkLst>
        </pc:picChg>
        <pc:cxnChg chg="add mod">
          <ac:chgData name="Imdad Ali" userId="6a0613d42a72dcc1" providerId="LiveId" clId="{FDD39EFD-94F0-4920-AEBB-43DACFEC09CA}" dt="2019-01-26T14:25:11.973" v="1742" actId="14100"/>
          <ac:cxnSpMkLst>
            <pc:docMk/>
            <pc:sldMk cId="3387972882" sldId="257"/>
            <ac:cxnSpMk id="6" creationId="{45080931-D3F8-45F7-8D43-0DEC433EB7C6}"/>
          </ac:cxnSpMkLst>
        </pc:cxnChg>
      </pc:sldChg>
      <pc:sldChg chg="addSp delSp modSp add mod ord modTransition setBg setClrOvrMap">
        <pc:chgData name="Imdad Ali" userId="6a0613d42a72dcc1" providerId="LiveId" clId="{FDD39EFD-94F0-4920-AEBB-43DACFEC09CA}" dt="2019-01-27T17:07:53.564" v="8831"/>
        <pc:sldMkLst>
          <pc:docMk/>
          <pc:sldMk cId="1325489650" sldId="258"/>
        </pc:sldMkLst>
        <pc:spChg chg="mod ord">
          <ac:chgData name="Imdad Ali" userId="6a0613d42a72dcc1" providerId="LiveId" clId="{FDD39EFD-94F0-4920-AEBB-43DACFEC09CA}" dt="2019-01-26T14:11:17.784" v="967" actId="26606"/>
          <ac:spMkLst>
            <pc:docMk/>
            <pc:sldMk cId="1325489650" sldId="258"/>
            <ac:spMk id="2" creationId="{379885DC-A88E-4868-A03A-AEBDBCEC21A1}"/>
          </ac:spMkLst>
        </pc:spChg>
        <pc:spChg chg="del">
          <ac:chgData name="Imdad Ali" userId="6a0613d42a72dcc1" providerId="LiveId" clId="{FDD39EFD-94F0-4920-AEBB-43DACFEC09CA}" dt="2019-01-26T14:10:43.457" v="958" actId="931"/>
          <ac:spMkLst>
            <pc:docMk/>
            <pc:sldMk cId="1325489650" sldId="258"/>
            <ac:spMk id="3" creationId="{DBDBF08C-95E5-4A69-93A9-DBB4D6ECB5A9}"/>
          </ac:spMkLst>
        </pc:spChg>
        <pc:spChg chg="mod">
          <ac:chgData name="Imdad Ali" userId="6a0613d42a72dcc1" providerId="LiveId" clId="{FDD39EFD-94F0-4920-AEBB-43DACFEC09CA}" dt="2019-01-27T10:15:40.006" v="4778" actId="27636"/>
          <ac:spMkLst>
            <pc:docMk/>
            <pc:sldMk cId="1325489650" sldId="258"/>
            <ac:spMk id="4" creationId="{11F09531-BEA3-49D4-9ADB-A68D37E20A35}"/>
          </ac:spMkLst>
        </pc:spChg>
        <pc:spChg chg="add mod">
          <ac:chgData name="Imdad Ali" userId="6a0613d42a72dcc1" providerId="LiveId" clId="{FDD39EFD-94F0-4920-AEBB-43DACFEC09CA}" dt="2019-01-27T10:14:17.386" v="4753" actId="1076"/>
          <ac:spMkLst>
            <pc:docMk/>
            <pc:sldMk cId="1325489650" sldId="258"/>
            <ac:spMk id="7" creationId="{5DD78C10-7B6D-433E-B85E-3B3B10084FE1}"/>
          </ac:spMkLst>
        </pc:spChg>
        <pc:spChg chg="add del">
          <ac:chgData name="Imdad Ali" userId="6a0613d42a72dcc1" providerId="LiveId" clId="{FDD39EFD-94F0-4920-AEBB-43DACFEC09CA}" dt="2019-01-26T14:11:09.783" v="960" actId="26606"/>
          <ac:spMkLst>
            <pc:docMk/>
            <pc:sldMk cId="1325489650" sldId="258"/>
            <ac:spMk id="11" creationId="{DA9A1ACB-4ECA-4EAE-AEAB-CE9C8C01EE60}"/>
          </ac:spMkLst>
        </pc:spChg>
        <pc:spChg chg="add del">
          <ac:chgData name="Imdad Ali" userId="6a0613d42a72dcc1" providerId="LiveId" clId="{FDD39EFD-94F0-4920-AEBB-43DACFEC09CA}" dt="2019-01-26T14:11:09.783" v="960" actId="26606"/>
          <ac:spMkLst>
            <pc:docMk/>
            <pc:sldMk cId="1325489650" sldId="258"/>
            <ac:spMk id="13" creationId="{3994EE40-F54F-48E5-826B-B45158209684}"/>
          </ac:spMkLst>
        </pc:spChg>
        <pc:spChg chg="add del">
          <ac:chgData name="Imdad Ali" userId="6a0613d42a72dcc1" providerId="LiveId" clId="{FDD39EFD-94F0-4920-AEBB-43DACFEC09CA}" dt="2019-01-26T14:11:13.613" v="962" actId="26606"/>
          <ac:spMkLst>
            <pc:docMk/>
            <pc:sldMk cId="1325489650" sldId="258"/>
            <ac:spMk id="15" creationId="{DA9A1ACB-4ECA-4EAE-AEAB-CE9C8C01EE60}"/>
          </ac:spMkLst>
        </pc:spChg>
        <pc:spChg chg="add del">
          <ac:chgData name="Imdad Ali" userId="6a0613d42a72dcc1" providerId="LiveId" clId="{FDD39EFD-94F0-4920-AEBB-43DACFEC09CA}" dt="2019-01-26T14:11:13.613" v="962" actId="26606"/>
          <ac:spMkLst>
            <pc:docMk/>
            <pc:sldMk cId="1325489650" sldId="258"/>
            <ac:spMk id="16" creationId="{72319FFA-0E4F-4E0B-BEBA-A9DD4B41AAE9}"/>
          </ac:spMkLst>
        </pc:spChg>
        <pc:spChg chg="add del">
          <ac:chgData name="Imdad Ali" userId="6a0613d42a72dcc1" providerId="LiveId" clId="{FDD39EFD-94F0-4920-AEBB-43DACFEC09CA}" dt="2019-01-26T14:11:16.248" v="964" actId="26606"/>
          <ac:spMkLst>
            <pc:docMk/>
            <pc:sldMk cId="1325489650" sldId="258"/>
            <ac:spMk id="18" creationId="{133F8CB7-795C-4272-9073-64D8CF97F220}"/>
          </ac:spMkLst>
        </pc:spChg>
        <pc:spChg chg="add del">
          <ac:chgData name="Imdad Ali" userId="6a0613d42a72dcc1" providerId="LiveId" clId="{FDD39EFD-94F0-4920-AEBB-43DACFEC09CA}" dt="2019-01-26T14:11:16.248" v="964" actId="26606"/>
          <ac:spMkLst>
            <pc:docMk/>
            <pc:sldMk cId="1325489650" sldId="258"/>
            <ac:spMk id="19" creationId="{B7743172-17A8-4FA4-8434-B813E03B7665}"/>
          </ac:spMkLst>
        </pc:spChg>
        <pc:spChg chg="add del">
          <ac:chgData name="Imdad Ali" userId="6a0613d42a72dcc1" providerId="LiveId" clId="{FDD39EFD-94F0-4920-AEBB-43DACFEC09CA}" dt="2019-01-26T14:11:16.248" v="964" actId="26606"/>
          <ac:spMkLst>
            <pc:docMk/>
            <pc:sldMk cId="1325489650" sldId="258"/>
            <ac:spMk id="20" creationId="{4CE1233C-FD2F-489E-BFDE-086F5FED6491}"/>
          </ac:spMkLst>
        </pc:spChg>
        <pc:spChg chg="add del">
          <ac:chgData name="Imdad Ali" userId="6a0613d42a72dcc1" providerId="LiveId" clId="{FDD39EFD-94F0-4920-AEBB-43DACFEC09CA}" dt="2019-01-26T14:11:17.750" v="966" actId="26606"/>
          <ac:spMkLst>
            <pc:docMk/>
            <pc:sldMk cId="1325489650" sldId="258"/>
            <ac:spMk id="22" creationId="{DA9A1ACB-4ECA-4EAE-AEAB-CE9C8C01EE60}"/>
          </ac:spMkLst>
        </pc:spChg>
        <pc:spChg chg="add del">
          <ac:chgData name="Imdad Ali" userId="6a0613d42a72dcc1" providerId="LiveId" clId="{FDD39EFD-94F0-4920-AEBB-43DACFEC09CA}" dt="2019-01-26T14:11:17.750" v="966" actId="26606"/>
          <ac:spMkLst>
            <pc:docMk/>
            <pc:sldMk cId="1325489650" sldId="258"/>
            <ac:spMk id="23" creationId="{72319FFA-0E4F-4E0B-BEBA-A9DD4B41AAE9}"/>
          </ac:spMkLst>
        </pc:spChg>
        <pc:spChg chg="add">
          <ac:chgData name="Imdad Ali" userId="6a0613d42a72dcc1" providerId="LiveId" clId="{FDD39EFD-94F0-4920-AEBB-43DACFEC09CA}" dt="2019-01-26T14:11:17.784" v="967" actId="26606"/>
          <ac:spMkLst>
            <pc:docMk/>
            <pc:sldMk cId="1325489650" sldId="258"/>
            <ac:spMk id="25" creationId="{DA9A1ACB-4ECA-4EAE-AEAB-CE9C8C01EE60}"/>
          </ac:spMkLst>
        </pc:spChg>
        <pc:spChg chg="add">
          <ac:chgData name="Imdad Ali" userId="6a0613d42a72dcc1" providerId="LiveId" clId="{FDD39EFD-94F0-4920-AEBB-43DACFEC09CA}" dt="2019-01-26T14:11:17.784" v="967" actId="26606"/>
          <ac:spMkLst>
            <pc:docMk/>
            <pc:sldMk cId="1325489650" sldId="258"/>
            <ac:spMk id="26" creationId="{3994EE40-F54F-48E5-826B-B45158209684}"/>
          </ac:spMkLst>
        </pc:spChg>
        <pc:picChg chg="add mod">
          <ac:chgData name="Imdad Ali" userId="6a0613d42a72dcc1" providerId="LiveId" clId="{FDD39EFD-94F0-4920-AEBB-43DACFEC09CA}" dt="2019-01-26T14:11:17.784" v="967" actId="26606"/>
          <ac:picMkLst>
            <pc:docMk/>
            <pc:sldMk cId="1325489650" sldId="258"/>
            <ac:picMk id="6" creationId="{80C016B2-21B5-4AA2-A24C-46235B15B7E9}"/>
          </ac:picMkLst>
        </pc:picChg>
      </pc:sldChg>
      <pc:sldChg chg="add del">
        <pc:chgData name="Imdad Ali" userId="6a0613d42a72dcc1" providerId="LiveId" clId="{FDD39EFD-94F0-4920-AEBB-43DACFEC09CA}" dt="2019-01-26T14:06:37.301" v="848" actId="2696"/>
        <pc:sldMkLst>
          <pc:docMk/>
          <pc:sldMk cId="2083259730" sldId="258"/>
        </pc:sldMkLst>
      </pc:sldChg>
      <pc:sldChg chg="modSp add del ord">
        <pc:chgData name="Imdad Ali" userId="6a0613d42a72dcc1" providerId="LiveId" clId="{FDD39EFD-94F0-4920-AEBB-43DACFEC09CA}" dt="2019-01-26T17:07:16.023" v="2768" actId="2696"/>
        <pc:sldMkLst>
          <pc:docMk/>
          <pc:sldMk cId="2707986735" sldId="259"/>
        </pc:sldMkLst>
        <pc:spChg chg="mod">
          <ac:chgData name="Imdad Ali" userId="6a0613d42a72dcc1" providerId="LiveId" clId="{FDD39EFD-94F0-4920-AEBB-43DACFEC09CA}" dt="2019-01-26T14:41:50.815" v="2054" actId="14100"/>
          <ac:spMkLst>
            <pc:docMk/>
            <pc:sldMk cId="2707986735" sldId="259"/>
            <ac:spMk id="2" creationId="{F6103906-FD78-416D-8CCC-EF4DA3ED12EF}"/>
          </ac:spMkLst>
        </pc:spChg>
        <pc:spChg chg="mod">
          <ac:chgData name="Imdad Ali" userId="6a0613d42a72dcc1" providerId="LiveId" clId="{FDD39EFD-94F0-4920-AEBB-43DACFEC09CA}" dt="2019-01-26T14:58:40.327" v="2058" actId="20577"/>
          <ac:spMkLst>
            <pc:docMk/>
            <pc:sldMk cId="2707986735" sldId="259"/>
            <ac:spMk id="3" creationId="{2FD34355-DAFC-4EC8-AF4C-BD77020CC0E0}"/>
          </ac:spMkLst>
        </pc:spChg>
      </pc:sldChg>
      <pc:sldChg chg="delSp modSp add modTransition">
        <pc:chgData name="Imdad Ali" userId="6a0613d42a72dcc1" providerId="LiveId" clId="{FDD39EFD-94F0-4920-AEBB-43DACFEC09CA}" dt="2019-01-27T17:08:12.970" v="8835"/>
        <pc:sldMkLst>
          <pc:docMk/>
          <pc:sldMk cId="1914502120" sldId="260"/>
        </pc:sldMkLst>
        <pc:spChg chg="mod">
          <ac:chgData name="Imdad Ali" userId="6a0613d42a72dcc1" providerId="LiveId" clId="{FDD39EFD-94F0-4920-AEBB-43DACFEC09CA}" dt="2019-01-26T16:58:36.711" v="2347" actId="6549"/>
          <ac:spMkLst>
            <pc:docMk/>
            <pc:sldMk cId="1914502120" sldId="260"/>
            <ac:spMk id="2" creationId="{E55614B9-0C81-4A09-9C38-676EDE63245C}"/>
          </ac:spMkLst>
        </pc:spChg>
        <pc:spChg chg="mod">
          <ac:chgData name="Imdad Ali" userId="6a0613d42a72dcc1" providerId="LiveId" clId="{FDD39EFD-94F0-4920-AEBB-43DACFEC09CA}" dt="2019-01-27T11:39:39.115" v="6267" actId="20577"/>
          <ac:spMkLst>
            <pc:docMk/>
            <pc:sldMk cId="1914502120" sldId="260"/>
            <ac:spMk id="3" creationId="{5C2C46F6-9BB9-445F-9A7F-4814068DD4C1}"/>
          </ac:spMkLst>
        </pc:spChg>
        <pc:spChg chg="del mod">
          <ac:chgData name="Imdad Ali" userId="6a0613d42a72dcc1" providerId="LiveId" clId="{FDD39EFD-94F0-4920-AEBB-43DACFEC09CA}" dt="2019-01-26T17:06:05.858" v="2696" actId="478"/>
          <ac:spMkLst>
            <pc:docMk/>
            <pc:sldMk cId="1914502120" sldId="260"/>
            <ac:spMk id="4" creationId="{CD72673B-53F0-4F02-93D2-B1434FFCCCD0}"/>
          </ac:spMkLst>
        </pc:spChg>
      </pc:sldChg>
      <pc:sldChg chg="add del">
        <pc:chgData name="Imdad Ali" userId="6a0613d42a72dcc1" providerId="LiveId" clId="{FDD39EFD-94F0-4920-AEBB-43DACFEC09CA}" dt="2019-01-26T16:24:24.686" v="2138"/>
        <pc:sldMkLst>
          <pc:docMk/>
          <pc:sldMk cId="2342370228" sldId="260"/>
        </pc:sldMkLst>
      </pc:sldChg>
      <pc:sldChg chg="modSp add del">
        <pc:chgData name="Imdad Ali" userId="6a0613d42a72dcc1" providerId="LiveId" clId="{FDD39EFD-94F0-4920-AEBB-43DACFEC09CA}" dt="2019-01-26T16:24:12.861" v="2136"/>
        <pc:sldMkLst>
          <pc:docMk/>
          <pc:sldMk cId="3019620445" sldId="260"/>
        </pc:sldMkLst>
        <pc:spChg chg="mod">
          <ac:chgData name="Imdad Ali" userId="6a0613d42a72dcc1" providerId="LiveId" clId="{FDD39EFD-94F0-4920-AEBB-43DACFEC09CA}" dt="2019-01-26T16:24:06.772" v="2127" actId="20577"/>
          <ac:spMkLst>
            <pc:docMk/>
            <pc:sldMk cId="3019620445" sldId="260"/>
            <ac:spMk id="2" creationId="{2B736614-3B86-4D90-8EB7-AFE2980C9B66}"/>
          </ac:spMkLst>
        </pc:spChg>
      </pc:sldChg>
      <pc:sldChg chg="addSp modSp add modTransition">
        <pc:chgData name="Imdad Ali" userId="6a0613d42a72dcc1" providerId="LiveId" clId="{FDD39EFD-94F0-4920-AEBB-43DACFEC09CA}" dt="2019-01-27T17:08:39.565" v="8840"/>
        <pc:sldMkLst>
          <pc:docMk/>
          <pc:sldMk cId="188710780" sldId="261"/>
        </pc:sldMkLst>
        <pc:spChg chg="mod">
          <ac:chgData name="Imdad Ali" userId="6a0613d42a72dcc1" providerId="LiveId" clId="{FDD39EFD-94F0-4920-AEBB-43DACFEC09CA}" dt="2019-01-26T16:25:22.358" v="2278" actId="20577"/>
          <ac:spMkLst>
            <pc:docMk/>
            <pc:sldMk cId="188710780" sldId="261"/>
            <ac:spMk id="2" creationId="{502F12A4-6827-4AD7-9C68-FEC59138AC51}"/>
          </ac:spMkLst>
        </pc:spChg>
        <pc:spChg chg="mod">
          <ac:chgData name="Imdad Ali" userId="6a0613d42a72dcc1" providerId="LiveId" clId="{FDD39EFD-94F0-4920-AEBB-43DACFEC09CA}" dt="2019-01-27T11:23:03.231" v="5545" actId="12"/>
          <ac:spMkLst>
            <pc:docMk/>
            <pc:sldMk cId="188710780" sldId="261"/>
            <ac:spMk id="3" creationId="{FC178B20-375A-40B9-B661-FA6689FB4457}"/>
          </ac:spMkLst>
        </pc:spChg>
        <pc:spChg chg="mod">
          <ac:chgData name="Imdad Ali" userId="6a0613d42a72dcc1" providerId="LiveId" clId="{FDD39EFD-94F0-4920-AEBB-43DACFEC09CA}" dt="2019-01-27T11:49:44.274" v="7882" actId="20577"/>
          <ac:spMkLst>
            <pc:docMk/>
            <pc:sldMk cId="188710780" sldId="261"/>
            <ac:spMk id="4" creationId="{846C5EBC-0AFE-4C3E-86D2-F7A494667B7D}"/>
          </ac:spMkLst>
        </pc:spChg>
        <pc:spChg chg="add mod">
          <ac:chgData name="Imdad Ali" userId="6a0613d42a72dcc1" providerId="LiveId" clId="{FDD39EFD-94F0-4920-AEBB-43DACFEC09CA}" dt="2019-01-27T11:22:32" v="5536" actId="11529"/>
          <ac:spMkLst>
            <pc:docMk/>
            <pc:sldMk cId="188710780" sldId="261"/>
            <ac:spMk id="5" creationId="{302DB417-1662-4A17-B5FA-E1665896C6DE}"/>
          </ac:spMkLst>
        </pc:spChg>
      </pc:sldChg>
      <pc:sldChg chg="modSp add del">
        <pc:chgData name="Imdad Ali" userId="6a0613d42a72dcc1" providerId="LiveId" clId="{FDD39EFD-94F0-4920-AEBB-43DACFEC09CA}" dt="2019-01-26T16:24:04.410" v="2123"/>
        <pc:sldMkLst>
          <pc:docMk/>
          <pc:sldMk cId="1455722391" sldId="261"/>
        </pc:sldMkLst>
        <pc:spChg chg="mod">
          <ac:chgData name="Imdad Ali" userId="6a0613d42a72dcc1" providerId="LiveId" clId="{FDD39EFD-94F0-4920-AEBB-43DACFEC09CA}" dt="2019-01-26T16:24:04.117" v="2122" actId="20577"/>
          <ac:spMkLst>
            <pc:docMk/>
            <pc:sldMk cId="1455722391" sldId="261"/>
            <ac:spMk id="2" creationId="{0719EA87-71E0-4671-A62A-1A1B9EF3792E}"/>
          </ac:spMkLst>
        </pc:spChg>
      </pc:sldChg>
      <pc:sldChg chg="modSp add modTransition">
        <pc:chgData name="Imdad Ali" userId="6a0613d42a72dcc1" providerId="LiveId" clId="{FDD39EFD-94F0-4920-AEBB-43DACFEC09CA}" dt="2019-01-27T17:08:45.951" v="8841"/>
        <pc:sldMkLst>
          <pc:docMk/>
          <pc:sldMk cId="607601653" sldId="262"/>
        </pc:sldMkLst>
        <pc:spChg chg="mod">
          <ac:chgData name="Imdad Ali" userId="6a0613d42a72dcc1" providerId="LiveId" clId="{FDD39EFD-94F0-4920-AEBB-43DACFEC09CA}" dt="2019-01-26T16:25:34.978" v="2325" actId="20577"/>
          <ac:spMkLst>
            <pc:docMk/>
            <pc:sldMk cId="607601653" sldId="262"/>
            <ac:spMk id="2" creationId="{50F7D88C-E5F2-452B-A7C2-81E42EA195A9}"/>
          </ac:spMkLst>
        </pc:spChg>
        <pc:spChg chg="mod">
          <ac:chgData name="Imdad Ali" userId="6a0613d42a72dcc1" providerId="LiveId" clId="{FDD39EFD-94F0-4920-AEBB-43DACFEC09CA}" dt="2019-01-27T17:00:26.222" v="8800" actId="20577"/>
          <ac:spMkLst>
            <pc:docMk/>
            <pc:sldMk cId="607601653" sldId="262"/>
            <ac:spMk id="3" creationId="{AFA3F196-CC9D-4650-9C09-C192351229A4}"/>
          </ac:spMkLst>
        </pc:spChg>
      </pc:sldChg>
      <pc:sldChg chg="add del">
        <pc:chgData name="Imdad Ali" userId="6a0613d42a72dcc1" providerId="LiveId" clId="{FDD39EFD-94F0-4920-AEBB-43DACFEC09CA}" dt="2019-01-26T17:07:23.723" v="2769" actId="2696"/>
        <pc:sldMkLst>
          <pc:docMk/>
          <pc:sldMk cId="20538460" sldId="263"/>
        </pc:sldMkLst>
      </pc:sldChg>
      <pc:sldChg chg="add del">
        <pc:chgData name="Imdad Ali" userId="6a0613d42a72dcc1" providerId="LiveId" clId="{FDD39EFD-94F0-4920-AEBB-43DACFEC09CA}" dt="2019-01-26T16:25:48.121" v="2328"/>
        <pc:sldMkLst>
          <pc:docMk/>
          <pc:sldMk cId="1341658866" sldId="263"/>
        </pc:sldMkLst>
      </pc:sldChg>
      <pc:sldChg chg="addSp delSp modSp add modTransition">
        <pc:chgData name="Imdad Ali" userId="6a0613d42a72dcc1" providerId="LiveId" clId="{FDD39EFD-94F0-4920-AEBB-43DACFEC09CA}" dt="2019-01-27T17:08:31.594" v="8838"/>
        <pc:sldMkLst>
          <pc:docMk/>
          <pc:sldMk cId="4090788122" sldId="264"/>
        </pc:sldMkLst>
        <pc:spChg chg="mod">
          <ac:chgData name="Imdad Ali" userId="6a0613d42a72dcc1" providerId="LiveId" clId="{FDD39EFD-94F0-4920-AEBB-43DACFEC09CA}" dt="2019-01-26T16:58:40.187" v="2350" actId="20577"/>
          <ac:spMkLst>
            <pc:docMk/>
            <pc:sldMk cId="4090788122" sldId="264"/>
            <ac:spMk id="2" creationId="{E55614B9-0C81-4A09-9C38-676EDE63245C}"/>
          </ac:spMkLst>
        </pc:spChg>
        <pc:spChg chg="add del mod">
          <ac:chgData name="Imdad Ali" userId="6a0613d42a72dcc1" providerId="LiveId" clId="{FDD39EFD-94F0-4920-AEBB-43DACFEC09CA}" dt="2019-01-27T11:54:28.809" v="8026" actId="313"/>
          <ac:spMkLst>
            <pc:docMk/>
            <pc:sldMk cId="4090788122" sldId="264"/>
            <ac:spMk id="3" creationId="{5C2C46F6-9BB9-445F-9A7F-4814068DD4C1}"/>
          </ac:spMkLst>
        </pc:spChg>
        <pc:spChg chg="mod">
          <ac:chgData name="Imdad Ali" userId="6a0613d42a72dcc1" providerId="LiveId" clId="{FDD39EFD-94F0-4920-AEBB-43DACFEC09CA}" dt="2019-01-27T12:23:57.899" v="8746" actId="20577"/>
          <ac:spMkLst>
            <pc:docMk/>
            <pc:sldMk cId="4090788122" sldId="264"/>
            <ac:spMk id="4" creationId="{CD72673B-53F0-4F02-93D2-B1434FFCCCD0}"/>
          </ac:spMkLst>
        </pc:spChg>
        <pc:spChg chg="add">
          <ac:chgData name="Imdad Ali" userId="6a0613d42a72dcc1" providerId="LiveId" clId="{FDD39EFD-94F0-4920-AEBB-43DACFEC09CA}" dt="2019-01-27T11:22:37.112" v="5537"/>
          <ac:spMkLst>
            <pc:docMk/>
            <pc:sldMk cId="4090788122" sldId="264"/>
            <ac:spMk id="5" creationId="{83A110D0-728F-40EB-830B-BB7164AF8443}"/>
          </ac:spMkLst>
        </pc:spChg>
        <pc:spChg chg="add mod">
          <ac:chgData name="Imdad Ali" userId="6a0613d42a72dcc1" providerId="LiveId" clId="{FDD39EFD-94F0-4920-AEBB-43DACFEC09CA}" dt="2019-01-27T16:49:42.746" v="8769" actId="27636"/>
          <ac:spMkLst>
            <pc:docMk/>
            <pc:sldMk cId="4090788122" sldId="264"/>
            <ac:spMk id="6" creationId="{C633D297-7C6A-4392-91C3-35FB696C5D63}"/>
          </ac:spMkLst>
        </pc:spChg>
      </pc:sldChg>
      <pc:sldChg chg="addSp delSp modSp add modTransition">
        <pc:chgData name="Imdad Ali" userId="6a0613d42a72dcc1" providerId="LiveId" clId="{FDD39EFD-94F0-4920-AEBB-43DACFEC09CA}" dt="2019-01-27T17:08:16.224" v="8836"/>
        <pc:sldMkLst>
          <pc:docMk/>
          <pc:sldMk cId="805550688" sldId="265"/>
        </pc:sldMkLst>
        <pc:spChg chg="mod">
          <ac:chgData name="Imdad Ali" userId="6a0613d42a72dcc1" providerId="LiveId" clId="{FDD39EFD-94F0-4920-AEBB-43DACFEC09CA}" dt="2019-01-26T17:22:12.739" v="2842" actId="20577"/>
          <ac:spMkLst>
            <pc:docMk/>
            <pc:sldMk cId="805550688" sldId="265"/>
            <ac:spMk id="2" creationId="{0CD3D8A1-E307-4646-9ED5-C08104DAED59}"/>
          </ac:spMkLst>
        </pc:spChg>
        <pc:spChg chg="mod">
          <ac:chgData name="Imdad Ali" userId="6a0613d42a72dcc1" providerId="LiveId" clId="{FDD39EFD-94F0-4920-AEBB-43DACFEC09CA}" dt="2019-01-27T16:48:35.200" v="8749"/>
          <ac:spMkLst>
            <pc:docMk/>
            <pc:sldMk cId="805550688" sldId="265"/>
            <ac:spMk id="3" creationId="{1D5B75DD-ED93-41B3-9DB4-FE0D01FE7987}"/>
          </ac:spMkLst>
        </pc:spChg>
        <pc:spChg chg="mod">
          <ac:chgData name="Imdad Ali" userId="6a0613d42a72dcc1" providerId="LiveId" clId="{FDD39EFD-94F0-4920-AEBB-43DACFEC09CA}" dt="2019-01-27T11:36:19.500" v="6018" actId="20577"/>
          <ac:spMkLst>
            <pc:docMk/>
            <pc:sldMk cId="805550688" sldId="265"/>
            <ac:spMk id="4" creationId="{1DF66C99-5D5F-4D29-AD01-38E0D4D5B193}"/>
          </ac:spMkLst>
        </pc:spChg>
        <pc:spChg chg="add">
          <ac:chgData name="Imdad Ali" userId="6a0613d42a72dcc1" providerId="LiveId" clId="{FDD39EFD-94F0-4920-AEBB-43DACFEC09CA}" dt="2019-01-27T11:22:40.309" v="5540"/>
          <ac:spMkLst>
            <pc:docMk/>
            <pc:sldMk cId="805550688" sldId="265"/>
            <ac:spMk id="5" creationId="{BFE5A37E-BC84-4FF3-A56A-720071DC9E97}"/>
          </ac:spMkLst>
        </pc:spChg>
        <pc:spChg chg="add del mod">
          <ac:chgData name="Imdad Ali" userId="6a0613d42a72dcc1" providerId="LiveId" clId="{FDD39EFD-94F0-4920-AEBB-43DACFEC09CA}" dt="2019-01-27T16:48:45.192" v="8752" actId="478"/>
          <ac:spMkLst>
            <pc:docMk/>
            <pc:sldMk cId="805550688" sldId="265"/>
            <ac:spMk id="6" creationId="{E19E9043-D5B6-4567-A991-83366938D817}"/>
          </ac:spMkLst>
        </pc:spChg>
        <pc:spChg chg="add mod">
          <ac:chgData name="Imdad Ali" userId="6a0613d42a72dcc1" providerId="LiveId" clId="{FDD39EFD-94F0-4920-AEBB-43DACFEC09CA}" dt="2019-01-27T16:49:19.075" v="8765" actId="1076"/>
          <ac:spMkLst>
            <pc:docMk/>
            <pc:sldMk cId="805550688" sldId="265"/>
            <ac:spMk id="7" creationId="{30C4BFD8-5B3C-4E63-8DA6-4FC55B38B7AD}"/>
          </ac:spMkLst>
        </pc:spChg>
      </pc:sldChg>
      <pc:sldChg chg="addSp modSp add modTransition">
        <pc:chgData name="Imdad Ali" userId="6a0613d42a72dcc1" providerId="LiveId" clId="{FDD39EFD-94F0-4920-AEBB-43DACFEC09CA}" dt="2019-01-27T17:08:28.279" v="8837"/>
        <pc:sldMkLst>
          <pc:docMk/>
          <pc:sldMk cId="3781673071" sldId="266"/>
        </pc:sldMkLst>
        <pc:spChg chg="mod">
          <ac:chgData name="Imdad Ali" userId="6a0613d42a72dcc1" providerId="LiveId" clId="{FDD39EFD-94F0-4920-AEBB-43DACFEC09CA}" dt="2019-01-26T17:18:03.361" v="2779" actId="20577"/>
          <ac:spMkLst>
            <pc:docMk/>
            <pc:sldMk cId="3781673071" sldId="266"/>
            <ac:spMk id="2" creationId="{0CD3D8A1-E307-4646-9ED5-C08104DAED59}"/>
          </ac:spMkLst>
        </pc:spChg>
        <pc:spChg chg="mod">
          <ac:chgData name="Imdad Ali" userId="6a0613d42a72dcc1" providerId="LiveId" clId="{FDD39EFD-94F0-4920-AEBB-43DACFEC09CA}" dt="2019-01-27T12:21:07.215" v="8603" actId="20577"/>
          <ac:spMkLst>
            <pc:docMk/>
            <pc:sldMk cId="3781673071" sldId="266"/>
            <ac:spMk id="3" creationId="{1D5B75DD-ED93-41B3-9DB4-FE0D01FE7987}"/>
          </ac:spMkLst>
        </pc:spChg>
        <pc:spChg chg="mod">
          <ac:chgData name="Imdad Ali" userId="6a0613d42a72dcc1" providerId="LiveId" clId="{FDD39EFD-94F0-4920-AEBB-43DACFEC09CA}" dt="2019-01-27T11:37:56.835" v="6265" actId="20577"/>
          <ac:spMkLst>
            <pc:docMk/>
            <pc:sldMk cId="3781673071" sldId="266"/>
            <ac:spMk id="4" creationId="{1DF66C99-5D5F-4D29-AD01-38E0D4D5B193}"/>
          </ac:spMkLst>
        </pc:spChg>
        <pc:spChg chg="add">
          <ac:chgData name="Imdad Ali" userId="6a0613d42a72dcc1" providerId="LiveId" clId="{FDD39EFD-94F0-4920-AEBB-43DACFEC09CA}" dt="2019-01-27T11:22:39.523" v="5539"/>
          <ac:spMkLst>
            <pc:docMk/>
            <pc:sldMk cId="3781673071" sldId="266"/>
            <ac:spMk id="5" creationId="{2EE6418A-E610-434D-BE3E-8D21E8963BAB}"/>
          </ac:spMkLst>
        </pc:spChg>
        <pc:spChg chg="add">
          <ac:chgData name="Imdad Ali" userId="6a0613d42a72dcc1" providerId="LiveId" clId="{FDD39EFD-94F0-4920-AEBB-43DACFEC09CA}" dt="2019-01-27T16:49:21.811" v="8766"/>
          <ac:spMkLst>
            <pc:docMk/>
            <pc:sldMk cId="3781673071" sldId="266"/>
            <ac:spMk id="6" creationId="{2D3D0F59-42B5-4CE0-9907-0FC15B280850}"/>
          </ac:spMkLst>
        </pc:spChg>
      </pc:sldChg>
      <pc:sldChg chg="addSp modSp add del">
        <pc:chgData name="Imdad Ali" userId="6a0613d42a72dcc1" providerId="LiveId" clId="{FDD39EFD-94F0-4920-AEBB-43DACFEC09CA}" dt="2019-01-27T11:39:33.654" v="6266" actId="2696"/>
        <pc:sldMkLst>
          <pc:docMk/>
          <pc:sldMk cId="1057153206" sldId="267"/>
        </pc:sldMkLst>
        <pc:spChg chg="mod">
          <ac:chgData name="Imdad Ali" userId="6a0613d42a72dcc1" providerId="LiveId" clId="{FDD39EFD-94F0-4920-AEBB-43DACFEC09CA}" dt="2019-01-26T17:21:32.799" v="2787" actId="20577"/>
          <ac:spMkLst>
            <pc:docMk/>
            <pc:sldMk cId="1057153206" sldId="267"/>
            <ac:spMk id="2" creationId="{0CD3D8A1-E307-4646-9ED5-C08104DAED59}"/>
          </ac:spMkLst>
        </pc:spChg>
        <pc:spChg chg="mod">
          <ac:chgData name="Imdad Ali" userId="6a0613d42a72dcc1" providerId="LiveId" clId="{FDD39EFD-94F0-4920-AEBB-43DACFEC09CA}" dt="2019-01-27T11:23:15.266" v="5548" actId="12"/>
          <ac:spMkLst>
            <pc:docMk/>
            <pc:sldMk cId="1057153206" sldId="267"/>
            <ac:spMk id="3" creationId="{1D5B75DD-ED93-41B3-9DB4-FE0D01FE7987}"/>
          </ac:spMkLst>
        </pc:spChg>
        <pc:spChg chg="add">
          <ac:chgData name="Imdad Ali" userId="6a0613d42a72dcc1" providerId="LiveId" clId="{FDD39EFD-94F0-4920-AEBB-43DACFEC09CA}" dt="2019-01-27T11:22:38.600" v="5538"/>
          <ac:spMkLst>
            <pc:docMk/>
            <pc:sldMk cId="1057153206" sldId="267"/>
            <ac:spMk id="5" creationId="{F07848EF-A162-4DE8-9D8F-078CFE98A02D}"/>
          </ac:spMkLst>
        </pc:spChg>
      </pc:sldChg>
      <pc:sldChg chg="addSp delSp modSp add modTransition">
        <pc:chgData name="Imdad Ali" userId="6a0613d42a72dcc1" providerId="LiveId" clId="{FDD39EFD-94F0-4920-AEBB-43DACFEC09CA}" dt="2019-01-27T17:11:37.531" v="8953" actId="1076"/>
        <pc:sldMkLst>
          <pc:docMk/>
          <pc:sldMk cId="312177713" sldId="268"/>
        </pc:sldMkLst>
        <pc:spChg chg="mod">
          <ac:chgData name="Imdad Ali" userId="6a0613d42a72dcc1" providerId="LiveId" clId="{FDD39EFD-94F0-4920-AEBB-43DACFEC09CA}" dt="2019-01-27T11:00:42.382" v="4884" actId="242"/>
          <ac:spMkLst>
            <pc:docMk/>
            <pc:sldMk cId="312177713" sldId="268"/>
            <ac:spMk id="2" creationId="{FC7F457C-6A3A-4CFB-BB1A-D0D9ACAC1D4B}"/>
          </ac:spMkLst>
        </pc:spChg>
        <pc:spChg chg="mod">
          <ac:chgData name="Imdad Ali" userId="6a0613d42a72dcc1" providerId="LiveId" clId="{FDD39EFD-94F0-4920-AEBB-43DACFEC09CA}" dt="2019-01-27T17:11:37.531" v="8953" actId="1076"/>
          <ac:spMkLst>
            <pc:docMk/>
            <pc:sldMk cId="312177713" sldId="268"/>
            <ac:spMk id="3" creationId="{0E8597DA-FA2B-41AE-A7A3-D962AEA56AB7}"/>
          </ac:spMkLst>
        </pc:spChg>
        <pc:spChg chg="add del mod">
          <ac:chgData name="Imdad Ali" userId="6a0613d42a72dcc1" providerId="LiveId" clId="{FDD39EFD-94F0-4920-AEBB-43DACFEC09CA}" dt="2019-01-27T11:01:57.544" v="4904" actId="478"/>
          <ac:spMkLst>
            <pc:docMk/>
            <pc:sldMk cId="312177713" sldId="268"/>
            <ac:spMk id="4" creationId="{DFC2DF6E-B486-40B5-BF09-F1B505D1721B}"/>
          </ac:spMkLst>
        </pc:spChg>
        <pc:spChg chg="add mod">
          <ac:chgData name="Imdad Ali" userId="6a0613d42a72dcc1" providerId="LiveId" clId="{FDD39EFD-94F0-4920-AEBB-43DACFEC09CA}" dt="2019-01-27T11:52:03.882" v="7899" actId="1076"/>
          <ac:spMkLst>
            <pc:docMk/>
            <pc:sldMk cId="312177713" sldId="268"/>
            <ac:spMk id="5" creationId="{25A980AC-A5C9-4BDA-9D02-446FAC3BF1E7}"/>
          </ac:spMkLst>
        </pc:spChg>
        <pc:spChg chg="add mod">
          <ac:chgData name="Imdad Ali" userId="6a0613d42a72dcc1" providerId="LiveId" clId="{FDD39EFD-94F0-4920-AEBB-43DACFEC09CA}" dt="2019-01-27T11:52:01.723" v="7896" actId="1076"/>
          <ac:spMkLst>
            <pc:docMk/>
            <pc:sldMk cId="312177713" sldId="268"/>
            <ac:spMk id="6" creationId="{00376EA7-00D7-4CD9-BDA5-96260870D39B}"/>
          </ac:spMkLst>
        </pc:spChg>
      </pc:sldChg>
      <pc:sldChg chg="add del">
        <pc:chgData name="Imdad Ali" userId="6a0613d42a72dcc1" providerId="LiveId" clId="{FDD39EFD-94F0-4920-AEBB-43DACFEC09CA}" dt="2019-01-27T10:54:23.794" v="4874"/>
        <pc:sldMkLst>
          <pc:docMk/>
          <pc:sldMk cId="2792911998" sldId="268"/>
        </pc:sldMkLst>
      </pc:sldChg>
      <pc:sldChg chg="modSp add modTransition">
        <pc:chgData name="Imdad Ali" userId="6a0613d42a72dcc1" providerId="LiveId" clId="{FDD39EFD-94F0-4920-AEBB-43DACFEC09CA}" dt="2019-01-27T17:08:50.653" v="8842"/>
        <pc:sldMkLst>
          <pc:docMk/>
          <pc:sldMk cId="707929067" sldId="269"/>
        </pc:sldMkLst>
        <pc:spChg chg="mod">
          <ac:chgData name="Imdad Ali" userId="6a0613d42a72dcc1" providerId="LiveId" clId="{FDD39EFD-94F0-4920-AEBB-43DACFEC09CA}" dt="2019-01-27T11:11:50.298" v="5315" actId="242"/>
          <ac:spMkLst>
            <pc:docMk/>
            <pc:sldMk cId="707929067" sldId="269"/>
            <ac:spMk id="2" creationId="{CF1F83C3-48D9-41B1-8C91-3375E4861E8C}"/>
          </ac:spMkLst>
        </pc:spChg>
        <pc:spChg chg="mod">
          <ac:chgData name="Imdad Ali" userId="6a0613d42a72dcc1" providerId="LiveId" clId="{FDD39EFD-94F0-4920-AEBB-43DACFEC09CA}" dt="2019-01-27T16:54:40.671" v="8775" actId="20577"/>
          <ac:spMkLst>
            <pc:docMk/>
            <pc:sldMk cId="707929067" sldId="269"/>
            <ac:spMk id="3" creationId="{426A8D20-92C9-45AA-8AA0-3A72F00E5DFB}"/>
          </ac:spMkLst>
        </pc:spChg>
      </pc:sldChg>
      <pc:sldChg chg="addSp modSp add ord modTransition">
        <pc:chgData name="Imdad Ali" userId="6a0613d42a72dcc1" providerId="LiveId" clId="{FDD39EFD-94F0-4920-AEBB-43DACFEC09CA}" dt="2019-01-27T17:08:35.492" v="8839"/>
        <pc:sldMkLst>
          <pc:docMk/>
          <pc:sldMk cId="3039351131" sldId="270"/>
        </pc:sldMkLst>
        <pc:spChg chg="mod">
          <ac:chgData name="Imdad Ali" userId="6a0613d42a72dcc1" providerId="LiveId" clId="{FDD39EFD-94F0-4920-AEBB-43DACFEC09CA}" dt="2019-01-27T17:06:30.059" v="8828"/>
          <ac:spMkLst>
            <pc:docMk/>
            <pc:sldMk cId="3039351131" sldId="270"/>
            <ac:spMk id="2" creationId="{205CE466-AC31-45F0-BCBF-8E733E5756F3}"/>
          </ac:spMkLst>
        </pc:spChg>
        <pc:spChg chg="mod">
          <ac:chgData name="Imdad Ali" userId="6a0613d42a72dcc1" providerId="LiveId" clId="{FDD39EFD-94F0-4920-AEBB-43DACFEC09CA}" dt="2019-01-27T12:15:23.264" v="8552" actId="20577"/>
          <ac:spMkLst>
            <pc:docMk/>
            <pc:sldMk cId="3039351131" sldId="270"/>
            <ac:spMk id="3" creationId="{A1C7C282-9D99-49BB-BBCC-FA89FFB5A4BF}"/>
          </ac:spMkLst>
        </pc:spChg>
        <pc:spChg chg="mod">
          <ac:chgData name="Imdad Ali" userId="6a0613d42a72dcc1" providerId="LiveId" clId="{FDD39EFD-94F0-4920-AEBB-43DACFEC09CA}" dt="2019-01-27T12:14:59.948" v="8439" actId="27636"/>
          <ac:spMkLst>
            <pc:docMk/>
            <pc:sldMk cId="3039351131" sldId="270"/>
            <ac:spMk id="4" creationId="{FD40AA4E-3C62-494B-AA88-E14DDF7B068C}"/>
          </ac:spMkLst>
        </pc:spChg>
        <pc:spChg chg="add">
          <ac:chgData name="Imdad Ali" userId="6a0613d42a72dcc1" providerId="LiveId" clId="{FDD39EFD-94F0-4920-AEBB-43DACFEC09CA}" dt="2019-01-27T11:47:26.801" v="7454"/>
          <ac:spMkLst>
            <pc:docMk/>
            <pc:sldMk cId="3039351131" sldId="270"/>
            <ac:spMk id="5" creationId="{6343F6B8-A562-413C-B20C-8094FA892C03}"/>
          </ac:spMkLst>
        </pc:spChg>
      </pc:sldChg>
      <pc:sldChg chg="add del">
        <pc:chgData name="Imdad Ali" userId="6a0613d42a72dcc1" providerId="LiveId" clId="{FDD39EFD-94F0-4920-AEBB-43DACFEC09CA}" dt="2019-01-27T11:47:35.236" v="7456"/>
        <pc:sldMkLst>
          <pc:docMk/>
          <pc:sldMk cId="734227903" sldId="271"/>
        </pc:sldMkLst>
      </pc:sldChg>
      <pc:sldMasterChg chg="setBg">
        <pc:chgData name="Imdad Ali" userId="6a0613d42a72dcc1" providerId="LiveId" clId="{FDD39EFD-94F0-4920-AEBB-43DACFEC09CA}" dt="2019-01-26T13:32:34.992" v="2"/>
        <pc:sldMasterMkLst>
          <pc:docMk/>
          <pc:sldMasterMk cId="1952431937" sldId="2147483660"/>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CF907D-E5DB-4361-897A-BF97B2C09010}" type="datetimeFigureOut">
              <a:rPr lang="en-GB" smtClean="0"/>
              <a:t>27/01/2019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1E508-2EB6-4A70-8250-DB0B502E4707}" type="slidenum">
              <a:rPr lang="en-GB" smtClean="0"/>
              <a:t>‹#›</a:t>
            </a:fld>
            <a:endParaRPr lang="en-GB"/>
          </a:p>
        </p:txBody>
      </p:sp>
    </p:spTree>
    <p:extLst>
      <p:ext uri="{BB962C8B-B14F-4D97-AF65-F5344CB8AC3E}">
        <p14:creationId xmlns:p14="http://schemas.microsoft.com/office/powerpoint/2010/main" val="161181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D1E508-2EB6-4A70-8250-DB0B502E4707}" type="slidenum">
              <a:rPr lang="en-GB" smtClean="0"/>
              <a:t>3</a:t>
            </a:fld>
            <a:endParaRPr lang="en-GB"/>
          </a:p>
        </p:txBody>
      </p:sp>
    </p:spTree>
    <p:extLst>
      <p:ext uri="{BB962C8B-B14F-4D97-AF65-F5344CB8AC3E}">
        <p14:creationId xmlns:p14="http://schemas.microsoft.com/office/powerpoint/2010/main" val="1448110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D1E508-2EB6-4A70-8250-DB0B502E4707}" type="slidenum">
              <a:rPr lang="en-GB" smtClean="0"/>
              <a:t>9</a:t>
            </a:fld>
            <a:endParaRPr lang="en-GB"/>
          </a:p>
        </p:txBody>
      </p:sp>
    </p:spTree>
    <p:extLst>
      <p:ext uri="{BB962C8B-B14F-4D97-AF65-F5344CB8AC3E}">
        <p14:creationId xmlns:p14="http://schemas.microsoft.com/office/powerpoint/2010/main" val="215813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A90DA2-BE03-47F7-BEE2-6C4280BD1C7A}" type="datetimeFigureOut">
              <a:rPr lang="en-GB" smtClean="0"/>
              <a:t>27/01/2019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CFD16C-7992-4D05-934F-8C01CE2124C9}" type="slidenum">
              <a:rPr lang="en-GB" smtClean="0"/>
              <a:t>‹#›</a:t>
            </a:fld>
            <a:endParaRPr lang="en-GB"/>
          </a:p>
        </p:txBody>
      </p:sp>
    </p:spTree>
    <p:extLst>
      <p:ext uri="{BB962C8B-B14F-4D97-AF65-F5344CB8AC3E}">
        <p14:creationId xmlns:p14="http://schemas.microsoft.com/office/powerpoint/2010/main" val="2353361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3A90DA2-BE03-47F7-BEE2-6C4280BD1C7A}" type="datetimeFigureOut">
              <a:rPr lang="en-GB" smtClean="0"/>
              <a:t>27/01/2019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CFD16C-7992-4D05-934F-8C01CE2124C9}" type="slidenum">
              <a:rPr lang="en-GB" smtClean="0"/>
              <a:t>‹#›</a:t>
            </a:fld>
            <a:endParaRPr lang="en-GB"/>
          </a:p>
        </p:txBody>
      </p:sp>
    </p:spTree>
    <p:extLst>
      <p:ext uri="{BB962C8B-B14F-4D97-AF65-F5344CB8AC3E}">
        <p14:creationId xmlns:p14="http://schemas.microsoft.com/office/powerpoint/2010/main" val="1660079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03A90DA2-BE03-47F7-BEE2-6C4280BD1C7A}" type="datetimeFigureOut">
              <a:rPr lang="en-GB" smtClean="0"/>
              <a:t>27/01/2019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CFD16C-7992-4D05-934F-8C01CE2124C9}" type="slidenum">
              <a:rPr lang="en-GB" smtClean="0"/>
              <a:t>‹#›</a:t>
            </a:fld>
            <a:endParaRPr lang="en-GB"/>
          </a:p>
        </p:txBody>
      </p:sp>
    </p:spTree>
    <p:extLst>
      <p:ext uri="{BB962C8B-B14F-4D97-AF65-F5344CB8AC3E}">
        <p14:creationId xmlns:p14="http://schemas.microsoft.com/office/powerpoint/2010/main" val="151402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03A90DA2-BE03-47F7-BEE2-6C4280BD1C7A}" type="datetimeFigureOut">
              <a:rPr lang="en-GB" smtClean="0"/>
              <a:t>27/01/2019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4CFD16C-7992-4D05-934F-8C01CE2124C9}" type="slidenum">
              <a:rPr lang="en-GB" smtClean="0"/>
              <a:t>‹#›</a:t>
            </a:fld>
            <a:endParaRPr lang="en-GB"/>
          </a:p>
        </p:txBody>
      </p:sp>
    </p:spTree>
    <p:extLst>
      <p:ext uri="{BB962C8B-B14F-4D97-AF65-F5344CB8AC3E}">
        <p14:creationId xmlns:p14="http://schemas.microsoft.com/office/powerpoint/2010/main" val="3935474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A90DA2-BE03-47F7-BEE2-6C4280BD1C7A}" type="datetimeFigureOut">
              <a:rPr lang="en-GB" smtClean="0"/>
              <a:t>27/01/2019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CFD16C-7992-4D05-934F-8C01CE2124C9}" type="slidenum">
              <a:rPr lang="en-GB" smtClean="0"/>
              <a:t>‹#›</a:t>
            </a:fld>
            <a:endParaRPr lang="en-GB"/>
          </a:p>
        </p:txBody>
      </p:sp>
    </p:spTree>
    <p:extLst>
      <p:ext uri="{BB962C8B-B14F-4D97-AF65-F5344CB8AC3E}">
        <p14:creationId xmlns:p14="http://schemas.microsoft.com/office/powerpoint/2010/main" val="2876212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A90DA2-BE03-47F7-BEE2-6C4280BD1C7A}" type="datetimeFigureOut">
              <a:rPr lang="en-GB" smtClean="0"/>
              <a:t>27/01/2019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CFD16C-7992-4D05-934F-8C01CE2124C9}" type="slidenum">
              <a:rPr lang="en-GB" smtClean="0"/>
              <a:t>‹#›</a:t>
            </a:fld>
            <a:endParaRPr lang="en-GB"/>
          </a:p>
        </p:txBody>
      </p:sp>
    </p:spTree>
    <p:extLst>
      <p:ext uri="{BB962C8B-B14F-4D97-AF65-F5344CB8AC3E}">
        <p14:creationId xmlns:p14="http://schemas.microsoft.com/office/powerpoint/2010/main" val="2452161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A90DA2-BE03-47F7-BEE2-6C4280BD1C7A}" type="datetimeFigureOut">
              <a:rPr lang="en-GB" smtClean="0"/>
              <a:t>27/01/2019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CFD16C-7992-4D05-934F-8C01CE2124C9}" type="slidenum">
              <a:rPr lang="en-GB" smtClean="0"/>
              <a:t>‹#›</a:t>
            </a:fld>
            <a:endParaRPr lang="en-GB"/>
          </a:p>
        </p:txBody>
      </p:sp>
    </p:spTree>
    <p:extLst>
      <p:ext uri="{BB962C8B-B14F-4D97-AF65-F5344CB8AC3E}">
        <p14:creationId xmlns:p14="http://schemas.microsoft.com/office/powerpoint/2010/main" val="127772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A90DA2-BE03-47F7-BEE2-6C4280BD1C7A}" type="datetimeFigureOut">
              <a:rPr lang="en-GB" smtClean="0"/>
              <a:t>27/01/2019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CFD16C-7992-4D05-934F-8C01CE2124C9}" type="slidenum">
              <a:rPr lang="en-GB" smtClean="0"/>
              <a:t>‹#›</a:t>
            </a:fld>
            <a:endParaRPr lang="en-GB"/>
          </a:p>
        </p:txBody>
      </p:sp>
    </p:spTree>
    <p:extLst>
      <p:ext uri="{BB962C8B-B14F-4D97-AF65-F5344CB8AC3E}">
        <p14:creationId xmlns:p14="http://schemas.microsoft.com/office/powerpoint/2010/main" val="2796569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A90DA2-BE03-47F7-BEE2-6C4280BD1C7A}" type="datetimeFigureOut">
              <a:rPr lang="en-GB" smtClean="0"/>
              <a:t>27/01/2019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CFD16C-7992-4D05-934F-8C01CE2124C9}" type="slidenum">
              <a:rPr lang="en-GB" smtClean="0"/>
              <a:t>‹#›</a:t>
            </a:fld>
            <a:endParaRPr lang="en-GB"/>
          </a:p>
        </p:txBody>
      </p:sp>
    </p:spTree>
    <p:extLst>
      <p:ext uri="{BB962C8B-B14F-4D97-AF65-F5344CB8AC3E}">
        <p14:creationId xmlns:p14="http://schemas.microsoft.com/office/powerpoint/2010/main" val="3558172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A90DA2-BE03-47F7-BEE2-6C4280BD1C7A}" type="datetimeFigureOut">
              <a:rPr lang="en-GB" smtClean="0"/>
              <a:t>27/01/2019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4CFD16C-7992-4D05-934F-8C01CE2124C9}" type="slidenum">
              <a:rPr lang="en-GB" smtClean="0"/>
              <a:t>‹#›</a:t>
            </a:fld>
            <a:endParaRPr lang="en-GB"/>
          </a:p>
        </p:txBody>
      </p:sp>
    </p:spTree>
    <p:extLst>
      <p:ext uri="{BB962C8B-B14F-4D97-AF65-F5344CB8AC3E}">
        <p14:creationId xmlns:p14="http://schemas.microsoft.com/office/powerpoint/2010/main" val="676076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A90DA2-BE03-47F7-BEE2-6C4280BD1C7A}" type="datetimeFigureOut">
              <a:rPr lang="en-GB" smtClean="0"/>
              <a:t>27/01/2019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4CFD16C-7992-4D05-934F-8C01CE2124C9}" type="slidenum">
              <a:rPr lang="en-GB" smtClean="0"/>
              <a:t>‹#›</a:t>
            </a:fld>
            <a:endParaRPr lang="en-GB"/>
          </a:p>
        </p:txBody>
      </p:sp>
    </p:spTree>
    <p:extLst>
      <p:ext uri="{BB962C8B-B14F-4D97-AF65-F5344CB8AC3E}">
        <p14:creationId xmlns:p14="http://schemas.microsoft.com/office/powerpoint/2010/main" val="3966889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A90DA2-BE03-47F7-BEE2-6C4280BD1C7A}" type="datetimeFigureOut">
              <a:rPr lang="en-GB" smtClean="0"/>
              <a:t>27/01/2019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4CFD16C-7992-4D05-934F-8C01CE2124C9}" type="slidenum">
              <a:rPr lang="en-GB" smtClean="0"/>
              <a:t>‹#›</a:t>
            </a:fld>
            <a:endParaRPr lang="en-GB"/>
          </a:p>
        </p:txBody>
      </p:sp>
    </p:spTree>
    <p:extLst>
      <p:ext uri="{BB962C8B-B14F-4D97-AF65-F5344CB8AC3E}">
        <p14:creationId xmlns:p14="http://schemas.microsoft.com/office/powerpoint/2010/main" val="3904226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3A90DA2-BE03-47F7-BEE2-6C4280BD1C7A}" type="datetimeFigureOut">
              <a:rPr lang="en-GB" smtClean="0"/>
              <a:t>27/01/2019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CFD16C-7992-4D05-934F-8C01CE2124C9}" type="slidenum">
              <a:rPr lang="en-GB" smtClean="0"/>
              <a:t>‹#›</a:t>
            </a:fld>
            <a:endParaRPr lang="en-GB"/>
          </a:p>
        </p:txBody>
      </p:sp>
    </p:spTree>
    <p:extLst>
      <p:ext uri="{BB962C8B-B14F-4D97-AF65-F5344CB8AC3E}">
        <p14:creationId xmlns:p14="http://schemas.microsoft.com/office/powerpoint/2010/main" val="2894193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03A90DA2-BE03-47F7-BEE2-6C4280BD1C7A}" type="datetimeFigureOut">
              <a:rPr lang="en-GB" smtClean="0"/>
              <a:t>27/01/2019</a:t>
            </a:fld>
            <a:endParaRPr lang="en-GB"/>
          </a:p>
        </p:txBody>
      </p:sp>
      <p:sp>
        <p:nvSpPr>
          <p:cNvPr id="6" name="Footer Placeholder 5"/>
          <p:cNvSpPr>
            <a:spLocks noGrp="1"/>
          </p:cNvSpPr>
          <p:nvPr>
            <p:ph type="ftr" sz="quarter" idx="11"/>
          </p:nvPr>
        </p:nvSpPr>
        <p:spPr>
          <a:xfrm>
            <a:off x="590396" y="6041362"/>
            <a:ext cx="3295413" cy="365125"/>
          </a:xfrm>
        </p:spPr>
        <p:txBody>
          <a:bodyPr/>
          <a:lstStyle/>
          <a:p>
            <a:endParaRPr lang="en-GB"/>
          </a:p>
        </p:txBody>
      </p:sp>
      <p:sp>
        <p:nvSpPr>
          <p:cNvPr id="7" name="Slide Number Placeholder 6"/>
          <p:cNvSpPr>
            <a:spLocks noGrp="1"/>
          </p:cNvSpPr>
          <p:nvPr>
            <p:ph type="sldNum" sz="quarter" idx="12"/>
          </p:nvPr>
        </p:nvSpPr>
        <p:spPr>
          <a:xfrm>
            <a:off x="4862689" y="5915888"/>
            <a:ext cx="1062155" cy="490599"/>
          </a:xfrm>
        </p:spPr>
        <p:txBody>
          <a:bodyPr/>
          <a:lstStyle/>
          <a:p>
            <a:fld id="{E4CFD16C-7992-4D05-934F-8C01CE2124C9}" type="slidenum">
              <a:rPr lang="en-GB" smtClean="0"/>
              <a:t>‹#›</a:t>
            </a:fld>
            <a:endParaRPr lang="en-GB"/>
          </a:p>
        </p:txBody>
      </p:sp>
    </p:spTree>
    <p:extLst>
      <p:ext uri="{BB962C8B-B14F-4D97-AF65-F5344CB8AC3E}">
        <p14:creationId xmlns:p14="http://schemas.microsoft.com/office/powerpoint/2010/main" val="1349385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GB"/>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3A90DA2-BE03-47F7-BEE2-6C4280BD1C7A}" type="datetimeFigureOut">
              <a:rPr lang="en-GB" smtClean="0"/>
              <a:t>27/01/2019</a:t>
            </a:fld>
            <a:endParaRPr lang="en-GB"/>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E4CFD16C-7992-4D05-934F-8C01CE2124C9}" type="slidenum">
              <a:rPr lang="en-GB" smtClean="0"/>
              <a:t>‹#›</a:t>
            </a:fld>
            <a:endParaRPr lang="en-GB"/>
          </a:p>
        </p:txBody>
      </p:sp>
    </p:spTree>
    <p:extLst>
      <p:ext uri="{BB962C8B-B14F-4D97-AF65-F5344CB8AC3E}">
        <p14:creationId xmlns:p14="http://schemas.microsoft.com/office/powerpoint/2010/main" val="19524319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tinyurl.com/calculating-function-points-p6"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27C2E9-DB41-453D-8197-4596D08C6F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FEA0DBF3-132B-433F-B693-1F96F9BE7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chemeClr val="accent4"/>
          </a:solidFill>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D1A79BA-48DE-48CE-86CD-E52A21F8FCDB}"/>
              </a:ext>
            </a:extLst>
          </p:cNvPr>
          <p:cNvSpPr>
            <a:spLocks noGrp="1"/>
          </p:cNvSpPr>
          <p:nvPr>
            <p:ph type="ctrTitle"/>
          </p:nvPr>
        </p:nvSpPr>
        <p:spPr>
          <a:xfrm>
            <a:off x="810001" y="1449147"/>
            <a:ext cx="10572000" cy="2971051"/>
          </a:xfrm>
          <a:effectLst/>
        </p:spPr>
        <p:txBody>
          <a:bodyPr>
            <a:normAutofit/>
          </a:bodyPr>
          <a:lstStyle/>
          <a:p>
            <a:r>
              <a:rPr lang="en-GB" dirty="0"/>
              <a:t>Estimating Effort </a:t>
            </a:r>
            <a:br>
              <a:rPr lang="en-GB" dirty="0"/>
            </a:br>
            <a:r>
              <a:rPr lang="en-GB" dirty="0"/>
              <a:t>				  and Cost</a:t>
            </a:r>
          </a:p>
        </p:txBody>
      </p:sp>
      <p:sp>
        <p:nvSpPr>
          <p:cNvPr id="3" name="Subtitle 2">
            <a:extLst>
              <a:ext uri="{FF2B5EF4-FFF2-40B4-BE49-F238E27FC236}">
                <a16:creationId xmlns:a16="http://schemas.microsoft.com/office/drawing/2014/main" id="{E1DBA7DD-0719-4452-AD7D-DFECD15D1EF9}"/>
              </a:ext>
            </a:extLst>
          </p:cNvPr>
          <p:cNvSpPr>
            <a:spLocks noGrp="1"/>
          </p:cNvSpPr>
          <p:nvPr>
            <p:ph type="subTitle" idx="1"/>
          </p:nvPr>
        </p:nvSpPr>
        <p:spPr>
          <a:xfrm>
            <a:off x="810001" y="5280847"/>
            <a:ext cx="10572000" cy="434974"/>
          </a:xfrm>
          <a:effectLst/>
        </p:spPr>
        <p:txBody>
          <a:bodyPr>
            <a:normAutofit/>
          </a:bodyPr>
          <a:lstStyle/>
          <a:p>
            <a:r>
              <a:rPr lang="en-GB" i="1" dirty="0"/>
              <a:t>By Ting Ali (Imdad Ali)</a:t>
            </a:r>
          </a:p>
        </p:txBody>
      </p:sp>
      <p:cxnSp>
        <p:nvCxnSpPr>
          <p:cNvPr id="7" name="Straight Connector 6">
            <a:extLst>
              <a:ext uri="{FF2B5EF4-FFF2-40B4-BE49-F238E27FC236}">
                <a16:creationId xmlns:a16="http://schemas.microsoft.com/office/drawing/2014/main" id="{3E2A985B-378F-4623-B95B-D538FB4C565D}"/>
              </a:ext>
            </a:extLst>
          </p:cNvPr>
          <p:cNvCxnSpPr>
            <a:cxnSpLocks/>
          </p:cNvCxnSpPr>
          <p:nvPr/>
        </p:nvCxnSpPr>
        <p:spPr>
          <a:xfrm>
            <a:off x="4362994" y="3587931"/>
            <a:ext cx="1968137"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6030595"/>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D88C-E5F2-452B-A7C2-81E42EA195A9}"/>
              </a:ext>
            </a:extLst>
          </p:cNvPr>
          <p:cNvSpPr>
            <a:spLocks noGrp="1"/>
          </p:cNvSpPr>
          <p:nvPr>
            <p:ph type="title"/>
          </p:nvPr>
        </p:nvSpPr>
        <p:spPr/>
        <p:txBody>
          <a:bodyPr/>
          <a:lstStyle/>
          <a:p>
            <a:r>
              <a:rPr lang="en-GB" dirty="0"/>
              <a:t>Why is it difficult to make these estimations?</a:t>
            </a:r>
          </a:p>
        </p:txBody>
      </p:sp>
      <p:sp>
        <p:nvSpPr>
          <p:cNvPr id="3" name="Content Placeholder 2">
            <a:extLst>
              <a:ext uri="{FF2B5EF4-FFF2-40B4-BE49-F238E27FC236}">
                <a16:creationId xmlns:a16="http://schemas.microsoft.com/office/drawing/2014/main" id="{AFA3F196-CC9D-4650-9C09-C192351229A4}"/>
              </a:ext>
            </a:extLst>
          </p:cNvPr>
          <p:cNvSpPr>
            <a:spLocks noGrp="1"/>
          </p:cNvSpPr>
          <p:nvPr>
            <p:ph idx="1"/>
          </p:nvPr>
        </p:nvSpPr>
        <p:spPr/>
        <p:txBody>
          <a:bodyPr/>
          <a:lstStyle/>
          <a:p>
            <a:r>
              <a:rPr lang="en-GB" dirty="0"/>
              <a:t>Ask yourself: “What’s the quickest time you can get through a maze?”</a:t>
            </a:r>
          </a:p>
          <a:p>
            <a:pPr lvl="1"/>
            <a:r>
              <a:rPr lang="en-GB" dirty="0"/>
              <a:t>You won’t know. You need to go through each and every route (in our case, problems and sub-tasks) to  figure out the quickest time.</a:t>
            </a:r>
          </a:p>
          <a:p>
            <a:pPr lvl="1"/>
            <a:r>
              <a:rPr lang="en-GB" dirty="0"/>
              <a:t>When you keep doing a new route, you increase your experience and increase an average time to complete the maze.</a:t>
            </a:r>
          </a:p>
          <a:p>
            <a:pPr lvl="1"/>
            <a:r>
              <a:rPr lang="en-GB" dirty="0"/>
              <a:t>Eventually, you find the quickest time and the longest time, and an average.</a:t>
            </a:r>
          </a:p>
        </p:txBody>
      </p:sp>
    </p:spTree>
    <p:extLst>
      <p:ext uri="{BB962C8B-B14F-4D97-AF65-F5344CB8AC3E}">
        <p14:creationId xmlns:p14="http://schemas.microsoft.com/office/powerpoint/2010/main" val="60760165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F83C3-48D9-41B1-8C91-3375E4861E8C}"/>
              </a:ext>
            </a:extLst>
          </p:cNvPr>
          <p:cNvSpPr>
            <a:spLocks noGrp="1"/>
          </p:cNvSpPr>
          <p:nvPr>
            <p:ph type="title"/>
          </p:nvPr>
        </p:nvSpPr>
        <p:spPr/>
        <p:txBody>
          <a:bodyPr anchor="ctr"/>
          <a:lstStyle/>
          <a:p>
            <a:r>
              <a:rPr lang="en-US" sz="2400" dirty="0"/>
              <a:t>What measures of effectiveness could be used to assess the success in switching the payroll system?</a:t>
            </a:r>
            <a:endParaRPr lang="en-GB" sz="2400" dirty="0"/>
          </a:p>
        </p:txBody>
      </p:sp>
      <p:sp>
        <p:nvSpPr>
          <p:cNvPr id="3" name="Content Placeholder 2">
            <a:extLst>
              <a:ext uri="{FF2B5EF4-FFF2-40B4-BE49-F238E27FC236}">
                <a16:creationId xmlns:a16="http://schemas.microsoft.com/office/drawing/2014/main" id="{426A8D20-92C9-45AA-8AA0-3A72F00E5DFB}"/>
              </a:ext>
            </a:extLst>
          </p:cNvPr>
          <p:cNvSpPr>
            <a:spLocks noGrp="1"/>
          </p:cNvSpPr>
          <p:nvPr>
            <p:ph idx="1"/>
          </p:nvPr>
        </p:nvSpPr>
        <p:spPr/>
        <p:txBody>
          <a:bodyPr/>
          <a:lstStyle/>
          <a:p>
            <a:pPr>
              <a:buFont typeface="+mj-lt"/>
              <a:buAutoNum type="arabicPeriod"/>
            </a:pPr>
            <a:r>
              <a:rPr lang="en-GB" dirty="0"/>
              <a:t>Was it completed by the deadline?</a:t>
            </a:r>
          </a:p>
          <a:p>
            <a:pPr>
              <a:buFont typeface="+mj-lt"/>
              <a:buAutoNum type="arabicPeriod"/>
            </a:pPr>
            <a:r>
              <a:rPr lang="en-GB" dirty="0"/>
              <a:t>Does it do exactly what was planned?</a:t>
            </a:r>
          </a:p>
          <a:p>
            <a:pPr marL="857250" lvl="1" indent="-400050">
              <a:buFont typeface="+mj-lt"/>
              <a:buAutoNum type="romanUcPeriod"/>
            </a:pPr>
            <a:r>
              <a:rPr lang="en-GB" dirty="0"/>
              <a:t>Does it contain the same functionalities as the previous system? The function points?</a:t>
            </a:r>
          </a:p>
          <a:p>
            <a:pPr>
              <a:buFont typeface="+mj-lt"/>
              <a:buAutoNum type="arabicPeriod"/>
            </a:pPr>
            <a:r>
              <a:rPr lang="en-GB" dirty="0"/>
              <a:t>Did it cost less to buy &amp; adapt it?</a:t>
            </a:r>
          </a:p>
          <a:p>
            <a:pPr>
              <a:buFont typeface="+mj-lt"/>
              <a:buAutoNum type="arabicPeriod"/>
            </a:pPr>
            <a:r>
              <a:rPr lang="en-GB" dirty="0"/>
              <a:t>Will the housekeeping, by the developer, be worth the extra cost in the near future?</a:t>
            </a:r>
          </a:p>
          <a:p>
            <a:pPr>
              <a:buFont typeface="+mj-lt"/>
              <a:buAutoNum type="arabicPeriod"/>
            </a:pPr>
            <a:r>
              <a:rPr lang="en-GB" dirty="0"/>
              <a:t>How much maintenance will this package need? More effort needed in the near future?</a:t>
            </a:r>
          </a:p>
        </p:txBody>
      </p:sp>
    </p:spTree>
    <p:extLst>
      <p:ext uri="{BB962C8B-B14F-4D97-AF65-F5344CB8AC3E}">
        <p14:creationId xmlns:p14="http://schemas.microsoft.com/office/powerpoint/2010/main" val="707929067"/>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F457C-6A3A-4CFB-BB1A-D0D9ACAC1D4B}"/>
              </a:ext>
            </a:extLst>
          </p:cNvPr>
          <p:cNvSpPr>
            <a:spLocks noGrp="1"/>
          </p:cNvSpPr>
          <p:nvPr>
            <p:ph type="title"/>
          </p:nvPr>
        </p:nvSpPr>
        <p:spPr/>
        <p:txBody>
          <a:bodyPr anchor="ctr"/>
          <a:lstStyle/>
          <a:p>
            <a:r>
              <a:rPr lang="en-GB" sz="2800" dirty="0"/>
              <a:t>“The most important thing in communication is hearing what isn’t said.” </a:t>
            </a:r>
          </a:p>
        </p:txBody>
      </p:sp>
      <p:sp>
        <p:nvSpPr>
          <p:cNvPr id="3" name="Text Placeholder 2">
            <a:extLst>
              <a:ext uri="{FF2B5EF4-FFF2-40B4-BE49-F238E27FC236}">
                <a16:creationId xmlns:a16="http://schemas.microsoft.com/office/drawing/2014/main" id="{0E8597DA-FA2B-41AE-A7A3-D962AEA56AB7}"/>
              </a:ext>
            </a:extLst>
          </p:cNvPr>
          <p:cNvSpPr>
            <a:spLocks noGrp="1"/>
          </p:cNvSpPr>
          <p:nvPr>
            <p:ph type="body" sz="quarter" idx="16"/>
          </p:nvPr>
        </p:nvSpPr>
        <p:spPr>
          <a:xfrm>
            <a:off x="2438242" y="4551237"/>
            <a:ext cx="4880300" cy="1525504"/>
          </a:xfrm>
        </p:spPr>
        <p:txBody>
          <a:bodyPr anchor="b"/>
          <a:lstStyle/>
          <a:p>
            <a:r>
              <a:rPr lang="en-GB" i="1" dirty="0"/>
              <a:t>~ Peter Drucker </a:t>
            </a:r>
          </a:p>
          <a:p>
            <a:r>
              <a:rPr lang="en-GB" i="1" dirty="0"/>
              <a:t>(“The Father of Modern Management”)</a:t>
            </a:r>
          </a:p>
          <a:p>
            <a:r>
              <a:rPr lang="en-GB" i="1" dirty="0"/>
              <a:t>[Contributed to the practical foundations of a modern business corporation]</a:t>
            </a:r>
          </a:p>
        </p:txBody>
      </p:sp>
      <p:sp>
        <p:nvSpPr>
          <p:cNvPr id="5" name="Rectangle 4">
            <a:extLst>
              <a:ext uri="{FF2B5EF4-FFF2-40B4-BE49-F238E27FC236}">
                <a16:creationId xmlns:a16="http://schemas.microsoft.com/office/drawing/2014/main" id="{25A980AC-A5C9-4BDA-9D02-446FAC3BF1E7}"/>
              </a:ext>
            </a:extLst>
          </p:cNvPr>
          <p:cNvSpPr/>
          <p:nvPr/>
        </p:nvSpPr>
        <p:spPr>
          <a:xfrm>
            <a:off x="0" y="0"/>
            <a:ext cx="12192000" cy="673768"/>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00376EA7-00D7-4CD9-BDA5-96260870D39B}"/>
              </a:ext>
            </a:extLst>
          </p:cNvPr>
          <p:cNvSpPr/>
          <p:nvPr/>
        </p:nvSpPr>
        <p:spPr>
          <a:xfrm>
            <a:off x="0" y="6184232"/>
            <a:ext cx="12192000" cy="673768"/>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21777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Freeform 6">
            <a:extLst>
              <a:ext uri="{FF2B5EF4-FFF2-40B4-BE49-F238E27FC236}">
                <a16:creationId xmlns:a16="http://schemas.microsoft.com/office/drawing/2014/main" id="{DA9A1ACB-4ECA-4EAE-AEAB-CE9C8C01E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6" name="Picture Placeholder 5">
            <a:extLst>
              <a:ext uri="{FF2B5EF4-FFF2-40B4-BE49-F238E27FC236}">
                <a16:creationId xmlns:a16="http://schemas.microsoft.com/office/drawing/2014/main" id="{80C016B2-21B5-4AA2-A24C-46235B15B7E9}"/>
              </a:ext>
            </a:extLst>
          </p:cNvPr>
          <p:cNvPicPr>
            <a:picLocks noGrp="1" noChangeAspect="1"/>
          </p:cNvPicPr>
          <p:nvPr>
            <p:ph type="pic" sz="quarter" idx="13"/>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7929" r="11644"/>
          <a:stretch/>
        </p:blipFill>
        <p:spPr>
          <a:xfrm>
            <a:off x="6108700" y="-1"/>
            <a:ext cx="6094450" cy="6858001"/>
          </a:xfrm>
          <a:prstGeom prst="rect">
            <a:avLst/>
          </a:prstGeom>
        </p:spPr>
      </p:pic>
      <p:sp>
        <p:nvSpPr>
          <p:cNvPr id="26" name="Freeform 16">
            <a:extLst>
              <a:ext uri="{FF2B5EF4-FFF2-40B4-BE49-F238E27FC236}">
                <a16:creationId xmlns:a16="http://schemas.microsoft.com/office/drawing/2014/main" id="{3994EE40-F54F-48E5-826B-B45158209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9885DC-A88E-4868-A03A-AEBDBCEC21A1}"/>
              </a:ext>
            </a:extLst>
          </p:cNvPr>
          <p:cNvSpPr>
            <a:spLocks noGrp="1"/>
          </p:cNvSpPr>
          <p:nvPr>
            <p:ph type="title"/>
          </p:nvPr>
        </p:nvSpPr>
        <p:spPr>
          <a:xfrm>
            <a:off x="810000" y="447188"/>
            <a:ext cx="5070100" cy="1559412"/>
          </a:xfrm>
        </p:spPr>
        <p:txBody>
          <a:bodyPr vert="horz" lIns="91440" tIns="45720" rIns="91440" bIns="45720" rtlCol="0" anchor="b">
            <a:normAutofit/>
          </a:bodyPr>
          <a:lstStyle/>
          <a:p>
            <a:pPr>
              <a:lnSpc>
                <a:spcPct val="90000"/>
              </a:lnSpc>
            </a:pPr>
            <a:r>
              <a:rPr lang="en-US" sz="3400" b="1" u="sng" dirty="0"/>
              <a:t>Case Study 1:</a:t>
            </a:r>
            <a:br>
              <a:rPr lang="en-US" sz="3400" b="1" dirty="0"/>
            </a:br>
            <a:r>
              <a:rPr lang="en-US" sz="3400" b="1" i="1" dirty="0"/>
              <a:t>Payroll Processing in an education institution</a:t>
            </a:r>
          </a:p>
        </p:txBody>
      </p:sp>
      <p:sp>
        <p:nvSpPr>
          <p:cNvPr id="4" name="Text Placeholder 3">
            <a:extLst>
              <a:ext uri="{FF2B5EF4-FFF2-40B4-BE49-F238E27FC236}">
                <a16:creationId xmlns:a16="http://schemas.microsoft.com/office/drawing/2014/main" id="{11F09531-BEA3-49D4-9ADB-A68D37E20A35}"/>
              </a:ext>
            </a:extLst>
          </p:cNvPr>
          <p:cNvSpPr>
            <a:spLocks noGrp="1"/>
          </p:cNvSpPr>
          <p:nvPr>
            <p:ph type="body" sz="half" idx="2"/>
          </p:nvPr>
        </p:nvSpPr>
        <p:spPr>
          <a:xfrm>
            <a:off x="818712" y="2633176"/>
            <a:ext cx="5055923" cy="2195583"/>
          </a:xfrm>
        </p:spPr>
        <p:txBody>
          <a:bodyPr vert="horz" lIns="91440" tIns="45720" rIns="91440" bIns="45720" rtlCol="0" anchor="t">
            <a:normAutofit fontScale="92500" lnSpcReduction="10000"/>
          </a:bodyPr>
          <a:lstStyle/>
          <a:p>
            <a:pPr marL="285750" indent="-285750">
              <a:buFont typeface="+mj-lt"/>
              <a:buAutoNum type="arabicParenR"/>
            </a:pPr>
            <a:r>
              <a:rPr lang="en-US" sz="1600" dirty="0"/>
              <a:t>Payroll of the institution is managed by the previous institution’s owners, a local government authority.</a:t>
            </a:r>
          </a:p>
          <a:p>
            <a:pPr marL="285750" indent="-285750">
              <a:buFont typeface="+mj-lt"/>
              <a:buAutoNum type="arabicParenR"/>
            </a:pPr>
            <a:r>
              <a:rPr lang="en-US" sz="1600" dirty="0"/>
              <a:t>College management thinks it’s cheaper to obtain an “off-the-shelf” payroll package.</a:t>
            </a:r>
          </a:p>
          <a:p>
            <a:pPr marL="285750" indent="-285750">
              <a:buFont typeface="+mj-lt"/>
              <a:buAutoNum type="arabicParenR"/>
            </a:pPr>
            <a:r>
              <a:rPr lang="en-US" sz="1600" dirty="0"/>
              <a:t>IT Development officer is hired to manage the independent payroll processing package.</a:t>
            </a:r>
          </a:p>
          <a:p>
            <a:pPr marL="285750" indent="-285750">
              <a:buFont typeface="+mj-lt"/>
              <a:buAutoNum type="arabicParenR"/>
            </a:pPr>
            <a:r>
              <a:rPr lang="en-US" sz="1600" dirty="0"/>
              <a:t>Consists of acquiring off-the-shelf payroll software, then adapting the codebase to the institution. </a:t>
            </a:r>
          </a:p>
          <a:p>
            <a:pPr marL="285750" indent="-285750">
              <a:buFont typeface="+mj-lt"/>
              <a:buAutoNum type="arabicParenR"/>
            </a:pPr>
            <a:endParaRPr lang="en-US" sz="1400" dirty="0"/>
          </a:p>
          <a:p>
            <a:pPr marL="285750" indent="-285750">
              <a:buFont typeface="+mj-lt"/>
              <a:buAutoNum type="arabicParenR"/>
            </a:pPr>
            <a:endParaRPr lang="en-US" sz="1400" dirty="0"/>
          </a:p>
        </p:txBody>
      </p:sp>
      <p:sp>
        <p:nvSpPr>
          <p:cNvPr id="7" name="TextBox 6">
            <a:extLst>
              <a:ext uri="{FF2B5EF4-FFF2-40B4-BE49-F238E27FC236}">
                <a16:creationId xmlns:a16="http://schemas.microsoft.com/office/drawing/2014/main" id="{5DD78C10-7B6D-433E-B85E-3B3B10084FE1}"/>
              </a:ext>
            </a:extLst>
          </p:cNvPr>
          <p:cNvSpPr txBox="1"/>
          <p:nvPr/>
        </p:nvSpPr>
        <p:spPr>
          <a:xfrm>
            <a:off x="818712" y="5008147"/>
            <a:ext cx="5055923" cy="1546577"/>
          </a:xfrm>
          <a:prstGeom prst="rect">
            <a:avLst/>
          </a:prstGeom>
          <a:noFill/>
        </p:spPr>
        <p:txBody>
          <a:bodyPr wrap="square" rtlCol="0">
            <a:spAutoFit/>
          </a:bodyPr>
          <a:lstStyle/>
          <a:p>
            <a:r>
              <a:rPr lang="en-GB" sz="1050" i="1" dirty="0"/>
              <a:t>Payroll Processing at </a:t>
            </a:r>
            <a:r>
              <a:rPr lang="en-GB" sz="1050" i="1" dirty="0" err="1"/>
              <a:t>Brightmouth</a:t>
            </a:r>
            <a:r>
              <a:rPr lang="en-GB" sz="1050" i="1" dirty="0"/>
              <a:t> College </a:t>
            </a:r>
            <a:r>
              <a:rPr lang="en-GB" sz="1050" i="1" dirty="0" err="1"/>
              <a:t>Brightmouth</a:t>
            </a:r>
            <a:r>
              <a:rPr lang="en-GB" sz="1050" i="1" dirty="0"/>
              <a:t> College is a higher education institution which used to be managed by a local government authority but has now become autonomous. Its payroll is still administered by the local authority and pay slips and other output are produced in the local authority’s computer centre. The authority now charges the college for this service. The college management are of the opinion that it would be cheaper to obtain an “off-the-shelf” payroll package and do the payroll processing themselves. </a:t>
            </a:r>
            <a:r>
              <a:rPr lang="en-GB" sz="1050" i="1" dirty="0" err="1"/>
              <a:t>Brightmouth</a:t>
            </a:r>
            <a:r>
              <a:rPr lang="en-GB" sz="1050" i="1" dirty="0"/>
              <a:t> College have recently hired a new Information Systems Development Officer, who has been asked to manage the independent payroll processing project. </a:t>
            </a:r>
          </a:p>
        </p:txBody>
      </p:sp>
    </p:spTree>
    <p:extLst>
      <p:ext uri="{BB962C8B-B14F-4D97-AF65-F5344CB8AC3E}">
        <p14:creationId xmlns:p14="http://schemas.microsoft.com/office/powerpoint/2010/main" val="132548965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A833A-F32A-4019-95B3-D8B000E5240E}"/>
              </a:ext>
            </a:extLst>
          </p:cNvPr>
          <p:cNvSpPr>
            <a:spLocks noGrp="1"/>
          </p:cNvSpPr>
          <p:nvPr>
            <p:ph type="title"/>
          </p:nvPr>
        </p:nvSpPr>
        <p:spPr/>
        <p:txBody>
          <a:bodyPr/>
          <a:lstStyle/>
          <a:p>
            <a:r>
              <a:rPr lang="en-GB" dirty="0"/>
              <a:t>Brief (Split) Definitions</a:t>
            </a:r>
          </a:p>
        </p:txBody>
      </p:sp>
      <p:sp>
        <p:nvSpPr>
          <p:cNvPr id="3" name="Content Placeholder 2">
            <a:extLst>
              <a:ext uri="{FF2B5EF4-FFF2-40B4-BE49-F238E27FC236}">
                <a16:creationId xmlns:a16="http://schemas.microsoft.com/office/drawing/2014/main" id="{E4796AC2-8F1C-4B0A-8D3E-6F34A0B6FCC6}"/>
              </a:ext>
            </a:extLst>
          </p:cNvPr>
          <p:cNvSpPr>
            <a:spLocks noGrp="1"/>
          </p:cNvSpPr>
          <p:nvPr>
            <p:ph sz="half" idx="1"/>
          </p:nvPr>
        </p:nvSpPr>
        <p:spPr>
          <a:xfrm>
            <a:off x="818712" y="2222288"/>
            <a:ext cx="5185873" cy="2419382"/>
          </a:xfrm>
          <a:ln w="76200">
            <a:solidFill>
              <a:schemeClr val="tx1"/>
            </a:solidFill>
            <a:prstDash val="lgDashDot"/>
          </a:ln>
        </p:spPr>
        <p:txBody>
          <a:bodyPr/>
          <a:lstStyle/>
          <a:p>
            <a:r>
              <a:rPr lang="en-GB" b="1" u="sng" dirty="0"/>
              <a:t>Effort estimation</a:t>
            </a:r>
            <a:r>
              <a:rPr lang="en-GB" dirty="0"/>
              <a:t> is the process of predicting the most realistic amount of effort (expressed in terms of person-hours or money) required to complete ‘something’.</a:t>
            </a:r>
          </a:p>
          <a:p>
            <a:r>
              <a:rPr lang="en-GB" b="1" u="sng" dirty="0"/>
              <a:t>Cost estimation</a:t>
            </a:r>
            <a:r>
              <a:rPr lang="en-GB" b="1" dirty="0"/>
              <a:t> </a:t>
            </a:r>
            <a:r>
              <a:rPr lang="en-GB" dirty="0"/>
              <a:t>is the process of assigning a value to the tasks required to complete  ‘something’.</a:t>
            </a:r>
            <a:endParaRPr lang="en-GB" b="1" dirty="0"/>
          </a:p>
        </p:txBody>
      </p:sp>
      <p:sp>
        <p:nvSpPr>
          <p:cNvPr id="4" name="Content Placeholder 3">
            <a:extLst>
              <a:ext uri="{FF2B5EF4-FFF2-40B4-BE49-F238E27FC236}">
                <a16:creationId xmlns:a16="http://schemas.microsoft.com/office/drawing/2014/main" id="{41AA3E31-BD34-4BC0-9043-57F7B23F97B9}"/>
              </a:ext>
            </a:extLst>
          </p:cNvPr>
          <p:cNvSpPr>
            <a:spLocks noGrp="1"/>
          </p:cNvSpPr>
          <p:nvPr>
            <p:ph sz="half" idx="2"/>
          </p:nvPr>
        </p:nvSpPr>
        <p:spPr>
          <a:xfrm>
            <a:off x="6187415" y="4641669"/>
            <a:ext cx="5194583" cy="1219382"/>
          </a:xfrm>
          <a:ln w="76200">
            <a:solidFill>
              <a:schemeClr val="accent1"/>
            </a:solidFill>
          </a:ln>
        </p:spPr>
        <p:txBody>
          <a:bodyPr/>
          <a:lstStyle/>
          <a:p>
            <a:pPr marL="0" indent="0" algn="ctr">
              <a:buNone/>
            </a:pPr>
            <a:r>
              <a:rPr lang="en-US" b="1" dirty="0"/>
              <a:t>What measures of effectiveness could be used to assess the success in switching the payroll system?</a:t>
            </a:r>
            <a:endParaRPr lang="en-GB" b="1" dirty="0"/>
          </a:p>
        </p:txBody>
      </p:sp>
      <p:cxnSp>
        <p:nvCxnSpPr>
          <p:cNvPr id="6" name="Connector: Elbow 5">
            <a:extLst>
              <a:ext uri="{FF2B5EF4-FFF2-40B4-BE49-F238E27FC236}">
                <a16:creationId xmlns:a16="http://schemas.microsoft.com/office/drawing/2014/main" id="{45080931-D3F8-45F7-8D43-0DEC433EB7C6}"/>
              </a:ext>
            </a:extLst>
          </p:cNvPr>
          <p:cNvCxnSpPr>
            <a:cxnSpLocks/>
            <a:stCxn id="3" idx="2"/>
            <a:endCxn id="4" idx="1"/>
          </p:cNvCxnSpPr>
          <p:nvPr/>
        </p:nvCxnSpPr>
        <p:spPr>
          <a:xfrm rot="16200000" flipH="1">
            <a:off x="4494687" y="3558632"/>
            <a:ext cx="609690" cy="2775766"/>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972882"/>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614B9-0C81-4A09-9C38-676EDE63245C}"/>
              </a:ext>
            </a:extLst>
          </p:cNvPr>
          <p:cNvSpPr>
            <a:spLocks noGrp="1"/>
          </p:cNvSpPr>
          <p:nvPr>
            <p:ph type="title"/>
          </p:nvPr>
        </p:nvSpPr>
        <p:spPr/>
        <p:txBody>
          <a:bodyPr/>
          <a:lstStyle/>
          <a:p>
            <a:r>
              <a:rPr lang="en-GB" dirty="0"/>
              <a:t>How can we estimate the cost?</a:t>
            </a:r>
          </a:p>
        </p:txBody>
      </p:sp>
      <p:sp>
        <p:nvSpPr>
          <p:cNvPr id="3" name="Content Placeholder 2">
            <a:extLst>
              <a:ext uri="{FF2B5EF4-FFF2-40B4-BE49-F238E27FC236}">
                <a16:creationId xmlns:a16="http://schemas.microsoft.com/office/drawing/2014/main" id="{5C2C46F6-9BB9-445F-9A7F-4814068DD4C1}"/>
              </a:ext>
            </a:extLst>
          </p:cNvPr>
          <p:cNvSpPr>
            <a:spLocks noGrp="1"/>
          </p:cNvSpPr>
          <p:nvPr>
            <p:ph sz="half" idx="1"/>
          </p:nvPr>
        </p:nvSpPr>
        <p:spPr>
          <a:xfrm>
            <a:off x="4317827" y="2370333"/>
            <a:ext cx="3556344" cy="3638763"/>
          </a:xfrm>
        </p:spPr>
        <p:txBody>
          <a:bodyPr>
            <a:normAutofit/>
          </a:bodyPr>
          <a:lstStyle/>
          <a:p>
            <a:pPr>
              <a:buFont typeface="+mj-lt"/>
              <a:buAutoNum type="arabicPeriod"/>
            </a:pPr>
            <a:r>
              <a:rPr lang="en-GB" sz="3200" b="1" dirty="0"/>
              <a:t>LINES OF CODE</a:t>
            </a:r>
          </a:p>
          <a:p>
            <a:pPr>
              <a:buFont typeface="+mj-lt"/>
              <a:buAutoNum type="arabicPeriod"/>
            </a:pPr>
            <a:r>
              <a:rPr lang="en-GB" sz="3200" b="1" dirty="0"/>
              <a:t>FUNCTIONS</a:t>
            </a:r>
          </a:p>
        </p:txBody>
      </p:sp>
    </p:spTree>
    <p:extLst>
      <p:ext uri="{BB962C8B-B14F-4D97-AF65-F5344CB8AC3E}">
        <p14:creationId xmlns:p14="http://schemas.microsoft.com/office/powerpoint/2010/main" val="191450212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3D8A1-E307-4646-9ED5-C08104DAED59}"/>
              </a:ext>
            </a:extLst>
          </p:cNvPr>
          <p:cNvSpPr>
            <a:spLocks noGrp="1"/>
          </p:cNvSpPr>
          <p:nvPr>
            <p:ph type="title"/>
          </p:nvPr>
        </p:nvSpPr>
        <p:spPr/>
        <p:txBody>
          <a:bodyPr/>
          <a:lstStyle/>
          <a:p>
            <a:r>
              <a:rPr lang="en-GB" dirty="0"/>
              <a:t>Cost Estimation: Lines of Code (LOC)</a:t>
            </a:r>
          </a:p>
        </p:txBody>
      </p:sp>
      <p:sp>
        <p:nvSpPr>
          <p:cNvPr id="3" name="Content Placeholder 2">
            <a:extLst>
              <a:ext uri="{FF2B5EF4-FFF2-40B4-BE49-F238E27FC236}">
                <a16:creationId xmlns:a16="http://schemas.microsoft.com/office/drawing/2014/main" id="{1D5B75DD-ED93-41B3-9DB4-FE0D01FE7987}"/>
              </a:ext>
            </a:extLst>
          </p:cNvPr>
          <p:cNvSpPr>
            <a:spLocks noGrp="1"/>
          </p:cNvSpPr>
          <p:nvPr>
            <p:ph sz="half" idx="1"/>
          </p:nvPr>
        </p:nvSpPr>
        <p:spPr>
          <a:xfrm>
            <a:off x="818712" y="2222287"/>
            <a:ext cx="5185873" cy="3638763"/>
          </a:xfrm>
        </p:spPr>
        <p:txBody>
          <a:bodyPr/>
          <a:lstStyle/>
          <a:p>
            <a:pPr>
              <a:buFont typeface="Courier New" panose="02070309020205020404" pitchFamily="49" charset="0"/>
              <a:buChar char="o"/>
            </a:pPr>
            <a:endParaRPr lang="en-GB" dirty="0"/>
          </a:p>
          <a:p>
            <a:pPr>
              <a:buFont typeface="Courier New" panose="02070309020205020404" pitchFamily="49" charset="0"/>
              <a:buChar char="o"/>
            </a:pPr>
            <a:r>
              <a:rPr lang="en-GB" dirty="0"/>
              <a:t>S(Source)LOC: Takes into account the housekeeping that the developer must do, such as embedded comments.</a:t>
            </a:r>
          </a:p>
          <a:p>
            <a:pPr>
              <a:buFont typeface="Courier New" panose="02070309020205020404" pitchFamily="49" charset="0"/>
              <a:buChar char="o"/>
            </a:pPr>
            <a:r>
              <a:rPr lang="en-GB" dirty="0"/>
              <a:t>Source Delivered Instructions: Only the number of lines of code that are executable are taken into account.</a:t>
            </a:r>
          </a:p>
        </p:txBody>
      </p:sp>
      <p:sp>
        <p:nvSpPr>
          <p:cNvPr id="4" name="Content Placeholder 3">
            <a:extLst>
              <a:ext uri="{FF2B5EF4-FFF2-40B4-BE49-F238E27FC236}">
                <a16:creationId xmlns:a16="http://schemas.microsoft.com/office/drawing/2014/main" id="{1DF66C99-5D5F-4D29-AD01-38E0D4D5B193}"/>
              </a:ext>
            </a:extLst>
          </p:cNvPr>
          <p:cNvSpPr>
            <a:spLocks noGrp="1"/>
          </p:cNvSpPr>
          <p:nvPr>
            <p:ph sz="half" idx="2"/>
          </p:nvPr>
        </p:nvSpPr>
        <p:spPr/>
        <p:txBody>
          <a:bodyPr/>
          <a:lstStyle/>
          <a:p>
            <a:pPr>
              <a:buFont typeface="Courier New" panose="02070309020205020404" pitchFamily="49" charset="0"/>
              <a:buChar char="o"/>
            </a:pPr>
            <a:r>
              <a:rPr lang="en-GB" dirty="0"/>
              <a:t>Very difficult for the IT guy to dictate how many lines of code are needed to adapt the software to the institution.</a:t>
            </a:r>
          </a:p>
          <a:p>
            <a:pPr>
              <a:buFont typeface="Courier New" panose="02070309020205020404" pitchFamily="49" charset="0"/>
              <a:buChar char="o"/>
            </a:pPr>
            <a:r>
              <a:rPr lang="en-GB" dirty="0"/>
              <a:t>Different programmers will write different amounts of code, gets trickier with more than one developer.</a:t>
            </a:r>
          </a:p>
          <a:p>
            <a:pPr>
              <a:buFont typeface="Courier New" panose="02070309020205020404" pitchFamily="49" charset="0"/>
              <a:buChar char="o"/>
            </a:pPr>
            <a:r>
              <a:rPr lang="en-GB" dirty="0"/>
              <a:t>The housekeeping tasks should always be included into the cost of developing a product, otherwise more time gets wasted in the future when maintaining it.</a:t>
            </a:r>
          </a:p>
        </p:txBody>
      </p:sp>
      <p:sp>
        <p:nvSpPr>
          <p:cNvPr id="5" name="Arrow: Right 4">
            <a:extLst>
              <a:ext uri="{FF2B5EF4-FFF2-40B4-BE49-F238E27FC236}">
                <a16:creationId xmlns:a16="http://schemas.microsoft.com/office/drawing/2014/main" id="{BFE5A37E-BC84-4FF3-A56A-720071DC9E97}"/>
              </a:ext>
            </a:extLst>
          </p:cNvPr>
          <p:cNvSpPr/>
          <p:nvPr/>
        </p:nvSpPr>
        <p:spPr>
          <a:xfrm>
            <a:off x="5522495" y="2222287"/>
            <a:ext cx="664920" cy="412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ontent Placeholder 2">
            <a:extLst>
              <a:ext uri="{FF2B5EF4-FFF2-40B4-BE49-F238E27FC236}">
                <a16:creationId xmlns:a16="http://schemas.microsoft.com/office/drawing/2014/main" id="{30C4BFD8-5B3C-4E63-8DA6-4FC55B38B7AD}"/>
              </a:ext>
            </a:extLst>
          </p:cNvPr>
          <p:cNvSpPr txBox="1">
            <a:spLocks/>
          </p:cNvSpPr>
          <p:nvPr/>
        </p:nvSpPr>
        <p:spPr>
          <a:xfrm>
            <a:off x="3598833" y="5861050"/>
            <a:ext cx="5185873" cy="794175"/>
          </a:xfrm>
          <a:prstGeom prst="rect">
            <a:avLst/>
          </a:prstGeom>
          <a:ln w="76200">
            <a:solidFill>
              <a:schemeClr val="tx1"/>
            </a:solidFill>
            <a:prstDash val="lgDashDot"/>
          </a:ln>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sz="1600" b="1" u="sng" dirty="0"/>
              <a:t>Cost estimation</a:t>
            </a:r>
            <a:r>
              <a:rPr lang="en-GB" sz="1600" b="1" dirty="0"/>
              <a:t> </a:t>
            </a:r>
            <a:r>
              <a:rPr lang="en-GB" sz="1600" dirty="0"/>
              <a:t>is the process of assigning a value to the tasks required to complete  ‘something’.</a:t>
            </a:r>
            <a:endParaRPr lang="en-GB" sz="1600" b="1" dirty="0"/>
          </a:p>
        </p:txBody>
      </p:sp>
    </p:spTree>
    <p:extLst>
      <p:ext uri="{BB962C8B-B14F-4D97-AF65-F5344CB8AC3E}">
        <p14:creationId xmlns:p14="http://schemas.microsoft.com/office/powerpoint/2010/main" val="805550688"/>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3D8A1-E307-4646-9ED5-C08104DAED59}"/>
              </a:ext>
            </a:extLst>
          </p:cNvPr>
          <p:cNvSpPr>
            <a:spLocks noGrp="1"/>
          </p:cNvSpPr>
          <p:nvPr>
            <p:ph type="title"/>
          </p:nvPr>
        </p:nvSpPr>
        <p:spPr/>
        <p:txBody>
          <a:bodyPr/>
          <a:lstStyle/>
          <a:p>
            <a:r>
              <a:rPr lang="en-GB" dirty="0"/>
              <a:t>Cost Estimation: Functions</a:t>
            </a:r>
          </a:p>
        </p:txBody>
      </p:sp>
      <p:sp>
        <p:nvSpPr>
          <p:cNvPr id="3" name="Content Placeholder 2">
            <a:extLst>
              <a:ext uri="{FF2B5EF4-FFF2-40B4-BE49-F238E27FC236}">
                <a16:creationId xmlns:a16="http://schemas.microsoft.com/office/drawing/2014/main" id="{1D5B75DD-ED93-41B3-9DB4-FE0D01FE7987}"/>
              </a:ext>
            </a:extLst>
          </p:cNvPr>
          <p:cNvSpPr>
            <a:spLocks noGrp="1"/>
          </p:cNvSpPr>
          <p:nvPr>
            <p:ph sz="half" idx="1"/>
          </p:nvPr>
        </p:nvSpPr>
        <p:spPr/>
        <p:txBody>
          <a:bodyPr>
            <a:normAutofit/>
          </a:bodyPr>
          <a:lstStyle/>
          <a:p>
            <a:r>
              <a:rPr lang="en-GB" dirty="0"/>
              <a:t>Based on expected functionality of the system.</a:t>
            </a:r>
          </a:p>
          <a:p>
            <a:r>
              <a:rPr lang="en-GB" dirty="0"/>
              <a:t>Relies on “Function Points” – </a:t>
            </a:r>
            <a:r>
              <a:rPr lang="en-GB" b="1" dirty="0"/>
              <a:t>unit of measurement </a:t>
            </a:r>
            <a:r>
              <a:rPr lang="en-GB" dirty="0"/>
              <a:t>that dictates the amount of business functionality a system provides to a user; done by gathering the required functions and their complexity in a piece of software.</a:t>
            </a:r>
          </a:p>
          <a:p>
            <a:r>
              <a:rPr lang="en-GB" dirty="0"/>
              <a:t>Link for calculating function points:</a:t>
            </a:r>
            <a:br>
              <a:rPr lang="en-GB" dirty="0"/>
            </a:br>
            <a:r>
              <a:rPr lang="en-GB" dirty="0">
                <a:hlinkClick r:id="rId2"/>
              </a:rPr>
              <a:t>https://tinyurl.com/calculating-function-points-p6</a:t>
            </a:r>
            <a:r>
              <a:rPr lang="en-GB" dirty="0"/>
              <a:t> </a:t>
            </a:r>
          </a:p>
        </p:txBody>
      </p:sp>
      <p:sp>
        <p:nvSpPr>
          <p:cNvPr id="4" name="Content Placeholder 3">
            <a:extLst>
              <a:ext uri="{FF2B5EF4-FFF2-40B4-BE49-F238E27FC236}">
                <a16:creationId xmlns:a16="http://schemas.microsoft.com/office/drawing/2014/main" id="{1DF66C99-5D5F-4D29-AD01-38E0D4D5B193}"/>
              </a:ext>
            </a:extLst>
          </p:cNvPr>
          <p:cNvSpPr>
            <a:spLocks noGrp="1"/>
          </p:cNvSpPr>
          <p:nvPr>
            <p:ph sz="half" idx="2"/>
          </p:nvPr>
        </p:nvSpPr>
        <p:spPr/>
        <p:txBody>
          <a:bodyPr>
            <a:normAutofit/>
          </a:bodyPr>
          <a:lstStyle/>
          <a:p>
            <a:r>
              <a:rPr lang="en-GB" dirty="0"/>
              <a:t>Independent from programming environments, as it takes into account the functionalities of the package.</a:t>
            </a:r>
          </a:p>
          <a:p>
            <a:r>
              <a:rPr lang="en-GB" dirty="0"/>
              <a:t>IT guy could use data from the internet to predict how long adaptations could take to develop.</a:t>
            </a:r>
          </a:p>
        </p:txBody>
      </p:sp>
      <p:sp>
        <p:nvSpPr>
          <p:cNvPr id="5" name="Arrow: Right 4">
            <a:extLst>
              <a:ext uri="{FF2B5EF4-FFF2-40B4-BE49-F238E27FC236}">
                <a16:creationId xmlns:a16="http://schemas.microsoft.com/office/drawing/2014/main" id="{2EE6418A-E610-434D-BE3E-8D21E8963BAB}"/>
              </a:ext>
            </a:extLst>
          </p:cNvPr>
          <p:cNvSpPr/>
          <p:nvPr/>
        </p:nvSpPr>
        <p:spPr>
          <a:xfrm>
            <a:off x="5522495" y="2222287"/>
            <a:ext cx="664920" cy="412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2">
            <a:extLst>
              <a:ext uri="{FF2B5EF4-FFF2-40B4-BE49-F238E27FC236}">
                <a16:creationId xmlns:a16="http://schemas.microsoft.com/office/drawing/2014/main" id="{2D3D0F59-42B5-4CE0-9907-0FC15B280850}"/>
              </a:ext>
            </a:extLst>
          </p:cNvPr>
          <p:cNvSpPr txBox="1">
            <a:spLocks/>
          </p:cNvSpPr>
          <p:nvPr/>
        </p:nvSpPr>
        <p:spPr>
          <a:xfrm>
            <a:off x="3598833" y="5861050"/>
            <a:ext cx="5185873" cy="794175"/>
          </a:xfrm>
          <a:prstGeom prst="rect">
            <a:avLst/>
          </a:prstGeom>
          <a:ln w="76200">
            <a:solidFill>
              <a:schemeClr val="tx1"/>
            </a:solidFill>
            <a:prstDash val="lgDashDot"/>
          </a:ln>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sz="1600" b="1" u="sng" dirty="0"/>
              <a:t>Cost estimation</a:t>
            </a:r>
            <a:r>
              <a:rPr lang="en-GB" sz="1600" b="1" dirty="0"/>
              <a:t> </a:t>
            </a:r>
            <a:r>
              <a:rPr lang="en-GB" sz="1600" dirty="0"/>
              <a:t>is the process of assigning a value to the tasks required to complete  ‘something’.</a:t>
            </a:r>
            <a:endParaRPr lang="en-GB" sz="1600" b="1" dirty="0"/>
          </a:p>
        </p:txBody>
      </p:sp>
    </p:spTree>
    <p:extLst>
      <p:ext uri="{BB962C8B-B14F-4D97-AF65-F5344CB8AC3E}">
        <p14:creationId xmlns:p14="http://schemas.microsoft.com/office/powerpoint/2010/main" val="3781673071"/>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614B9-0C81-4A09-9C38-676EDE63245C}"/>
              </a:ext>
            </a:extLst>
          </p:cNvPr>
          <p:cNvSpPr>
            <a:spLocks noGrp="1"/>
          </p:cNvSpPr>
          <p:nvPr>
            <p:ph type="title"/>
          </p:nvPr>
        </p:nvSpPr>
        <p:spPr/>
        <p:txBody>
          <a:bodyPr/>
          <a:lstStyle/>
          <a:p>
            <a:r>
              <a:rPr lang="en-GB" dirty="0"/>
              <a:t>How can we estimate the effort?</a:t>
            </a:r>
          </a:p>
        </p:txBody>
      </p:sp>
      <p:sp>
        <p:nvSpPr>
          <p:cNvPr id="3" name="Content Placeholder 2">
            <a:extLst>
              <a:ext uri="{FF2B5EF4-FFF2-40B4-BE49-F238E27FC236}">
                <a16:creationId xmlns:a16="http://schemas.microsoft.com/office/drawing/2014/main" id="{5C2C46F6-9BB9-445F-9A7F-4814068DD4C1}"/>
              </a:ext>
            </a:extLst>
          </p:cNvPr>
          <p:cNvSpPr>
            <a:spLocks noGrp="1"/>
          </p:cNvSpPr>
          <p:nvPr>
            <p:ph sz="half" idx="1"/>
          </p:nvPr>
        </p:nvSpPr>
        <p:spPr/>
        <p:txBody>
          <a:bodyPr>
            <a:normAutofit fontScale="92500" lnSpcReduction="20000"/>
          </a:bodyPr>
          <a:lstStyle/>
          <a:p>
            <a:pPr>
              <a:buFont typeface="+mj-lt"/>
              <a:buAutoNum type="arabicPeriod"/>
            </a:pPr>
            <a:r>
              <a:rPr lang="en-GB" dirty="0"/>
              <a:t>EXPERT</a:t>
            </a:r>
          </a:p>
          <a:p>
            <a:pPr>
              <a:buFont typeface="+mj-lt"/>
              <a:buAutoNum type="arabicPeriod"/>
            </a:pPr>
            <a:r>
              <a:rPr lang="en-GB" dirty="0"/>
              <a:t>FORMAL</a:t>
            </a:r>
          </a:p>
          <a:p>
            <a:pPr>
              <a:buFont typeface="+mj-lt"/>
              <a:buAutoNum type="arabicPeriod"/>
            </a:pPr>
            <a:r>
              <a:rPr lang="en-GB" dirty="0"/>
              <a:t>COMBINATION-BASED</a:t>
            </a:r>
          </a:p>
          <a:p>
            <a:pPr>
              <a:buFont typeface="+mj-lt"/>
              <a:buAutoNum type="arabicPeriod"/>
            </a:pPr>
            <a:endParaRPr lang="en-GB" dirty="0"/>
          </a:p>
          <a:p>
            <a:pPr marL="0" indent="0">
              <a:buNone/>
            </a:pPr>
            <a:r>
              <a:rPr lang="en-GB" dirty="0"/>
              <a:t>Wikipedia puts it well, regarding psychological issues: </a:t>
            </a:r>
            <a:br>
              <a:rPr lang="en-GB" dirty="0"/>
            </a:br>
            <a:endParaRPr lang="en-GB" dirty="0"/>
          </a:p>
          <a:p>
            <a:pPr marL="0" indent="0">
              <a:buNone/>
            </a:pPr>
            <a:r>
              <a:rPr lang="en-GB" dirty="0"/>
              <a:t>“- It's easy to estimate what you know.</a:t>
            </a:r>
          </a:p>
          <a:p>
            <a:pPr marL="0" indent="0">
              <a:buNone/>
            </a:pPr>
            <a:r>
              <a:rPr lang="en-GB" dirty="0"/>
              <a:t> -It's hard to estimate what you know you don’t     	know. (known unknowns)</a:t>
            </a:r>
          </a:p>
          <a:p>
            <a:pPr marL="0" indent="0">
              <a:buNone/>
            </a:pPr>
            <a:r>
              <a:rPr lang="en-GB" dirty="0"/>
              <a:t> -It's very hard to estimate things that you don’t 	know you don't know. (unknown unknowns)”</a:t>
            </a:r>
          </a:p>
        </p:txBody>
      </p:sp>
      <p:sp>
        <p:nvSpPr>
          <p:cNvPr id="4" name="Content Placeholder 3">
            <a:extLst>
              <a:ext uri="{FF2B5EF4-FFF2-40B4-BE49-F238E27FC236}">
                <a16:creationId xmlns:a16="http://schemas.microsoft.com/office/drawing/2014/main" id="{CD72673B-53F0-4F02-93D2-B1434FFCCCD0}"/>
              </a:ext>
            </a:extLst>
          </p:cNvPr>
          <p:cNvSpPr>
            <a:spLocks noGrp="1"/>
          </p:cNvSpPr>
          <p:nvPr>
            <p:ph sz="half" idx="2"/>
          </p:nvPr>
        </p:nvSpPr>
        <p:spPr/>
        <p:txBody>
          <a:bodyPr>
            <a:normAutofit fontScale="92500" lnSpcReduction="20000"/>
          </a:bodyPr>
          <a:lstStyle/>
          <a:p>
            <a:pPr>
              <a:buFont typeface="+mj-lt"/>
              <a:buAutoNum type="arabicPeriod"/>
            </a:pPr>
            <a:r>
              <a:rPr lang="en-GB" dirty="0"/>
              <a:t>IT guy must have relevant experience to predict how long tasks will take. Otherwise this method could go completely wrong.</a:t>
            </a:r>
          </a:p>
          <a:p>
            <a:pPr>
              <a:buFont typeface="+mj-lt"/>
              <a:buAutoNum type="arabicPeriod"/>
            </a:pPr>
            <a:r>
              <a:rPr lang="en-GB" dirty="0"/>
              <a:t>Using data from the company or/and other similar companies to predict time and money to adapt the package. (Analogy-based estimation)</a:t>
            </a:r>
          </a:p>
          <a:p>
            <a:pPr>
              <a:buFont typeface="+mj-lt"/>
              <a:buAutoNum type="arabicPeriod"/>
            </a:pPr>
            <a:r>
              <a:rPr lang="en-GB" dirty="0"/>
              <a:t>Take into account both the developer’s experience as well as the mathematical equations that give out solid numbers.</a:t>
            </a:r>
          </a:p>
        </p:txBody>
      </p:sp>
      <p:sp>
        <p:nvSpPr>
          <p:cNvPr id="5" name="Arrow: Right 4">
            <a:extLst>
              <a:ext uri="{FF2B5EF4-FFF2-40B4-BE49-F238E27FC236}">
                <a16:creationId xmlns:a16="http://schemas.microsoft.com/office/drawing/2014/main" id="{83A110D0-728F-40EB-830B-BB7164AF8443}"/>
              </a:ext>
            </a:extLst>
          </p:cNvPr>
          <p:cNvSpPr/>
          <p:nvPr/>
        </p:nvSpPr>
        <p:spPr>
          <a:xfrm>
            <a:off x="5522495" y="2222287"/>
            <a:ext cx="664920" cy="412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2">
            <a:extLst>
              <a:ext uri="{FF2B5EF4-FFF2-40B4-BE49-F238E27FC236}">
                <a16:creationId xmlns:a16="http://schemas.microsoft.com/office/drawing/2014/main" id="{C633D297-7C6A-4392-91C3-35FB696C5D63}"/>
              </a:ext>
            </a:extLst>
          </p:cNvPr>
          <p:cNvSpPr txBox="1">
            <a:spLocks/>
          </p:cNvSpPr>
          <p:nvPr/>
        </p:nvSpPr>
        <p:spPr>
          <a:xfrm>
            <a:off x="3598833" y="5861050"/>
            <a:ext cx="5185873" cy="794175"/>
          </a:xfrm>
          <a:prstGeom prst="rect">
            <a:avLst/>
          </a:prstGeom>
          <a:ln w="76200">
            <a:solidFill>
              <a:schemeClr val="tx1"/>
            </a:solidFill>
            <a:prstDash val="lgDashDot"/>
          </a:ln>
          <a:effectLst>
            <a:outerShdw blurRad="50800" dir="14400000">
              <a:srgbClr val="000000">
                <a:alpha val="40000"/>
              </a:srgbClr>
            </a:outerShdw>
          </a:effectLst>
        </p:spPr>
        <p:txBody>
          <a:bodyPr vert="horz" lIns="91440" tIns="45720" rIns="91440" bIns="45720" rtlCol="0" anchor="ctr">
            <a:normAutofit fontScale="850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sz="1600" b="1" u="sng" dirty="0"/>
              <a:t>Effort estimation</a:t>
            </a:r>
            <a:r>
              <a:rPr lang="en-GB" sz="1600" dirty="0"/>
              <a:t> is the process of predicting the most realistic amount of effort (expressed in terms of person-hours or money) required to complete ‘something’.</a:t>
            </a:r>
          </a:p>
        </p:txBody>
      </p:sp>
    </p:spTree>
    <p:extLst>
      <p:ext uri="{BB962C8B-B14F-4D97-AF65-F5344CB8AC3E}">
        <p14:creationId xmlns:p14="http://schemas.microsoft.com/office/powerpoint/2010/main" val="4090788122"/>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E466-AC31-45F0-BCBF-8E733E5756F3}"/>
              </a:ext>
            </a:extLst>
          </p:cNvPr>
          <p:cNvSpPr>
            <a:spLocks noGrp="1"/>
          </p:cNvSpPr>
          <p:nvPr>
            <p:ph type="title"/>
          </p:nvPr>
        </p:nvSpPr>
        <p:spPr/>
        <p:txBody>
          <a:bodyPr/>
          <a:lstStyle/>
          <a:p>
            <a:r>
              <a:rPr lang="en-GB" dirty="0"/>
              <a:t>Modern Day Approach (Most Popular: Agile)</a:t>
            </a:r>
          </a:p>
        </p:txBody>
      </p:sp>
      <p:sp>
        <p:nvSpPr>
          <p:cNvPr id="3" name="Content Placeholder 2">
            <a:extLst>
              <a:ext uri="{FF2B5EF4-FFF2-40B4-BE49-F238E27FC236}">
                <a16:creationId xmlns:a16="http://schemas.microsoft.com/office/drawing/2014/main" id="{A1C7C282-9D99-49BB-BBCC-FA89FFB5A4BF}"/>
              </a:ext>
            </a:extLst>
          </p:cNvPr>
          <p:cNvSpPr>
            <a:spLocks noGrp="1"/>
          </p:cNvSpPr>
          <p:nvPr>
            <p:ph sz="half" idx="1"/>
          </p:nvPr>
        </p:nvSpPr>
        <p:spPr/>
        <p:txBody>
          <a:bodyPr>
            <a:normAutofit fontScale="92500" lnSpcReduction="20000"/>
          </a:bodyPr>
          <a:lstStyle/>
          <a:p>
            <a:r>
              <a:rPr lang="en-GB" dirty="0"/>
              <a:t>Agile Development – iterative software development, working in sprints where collection of tasks are assigned to some weeks.</a:t>
            </a:r>
          </a:p>
          <a:p>
            <a:r>
              <a:rPr lang="en-GB" dirty="0"/>
              <a:t>Full software development life cycle followed in each sprint.</a:t>
            </a:r>
          </a:p>
          <a:p>
            <a:r>
              <a:rPr lang="en-GB" dirty="0"/>
              <a:t>Refinement of tasks before sprints start.</a:t>
            </a:r>
          </a:p>
          <a:p>
            <a:r>
              <a:rPr lang="en-GB" dirty="0"/>
              <a:t>Each task has a “cost”/”effort” rating to dictate how hard it will be.</a:t>
            </a:r>
          </a:p>
          <a:p>
            <a:r>
              <a:rPr lang="en-GB" dirty="0"/>
              <a:t>Companies assign the cost/effort rating (user story points) with their own equation, which in the end will give the time required to finish each sprint (and in the end, the project).</a:t>
            </a:r>
          </a:p>
          <a:p>
            <a:pPr lvl="1"/>
            <a:r>
              <a:rPr lang="en-GB" dirty="0"/>
              <a:t>A user story is a description, in natural language, of one or more features of a software system.</a:t>
            </a:r>
          </a:p>
        </p:txBody>
      </p:sp>
      <p:sp>
        <p:nvSpPr>
          <p:cNvPr id="4" name="Content Placeholder 3">
            <a:extLst>
              <a:ext uri="{FF2B5EF4-FFF2-40B4-BE49-F238E27FC236}">
                <a16:creationId xmlns:a16="http://schemas.microsoft.com/office/drawing/2014/main" id="{FD40AA4E-3C62-494B-AA88-E14DDF7B068C}"/>
              </a:ext>
            </a:extLst>
          </p:cNvPr>
          <p:cNvSpPr>
            <a:spLocks noGrp="1"/>
          </p:cNvSpPr>
          <p:nvPr>
            <p:ph sz="half" idx="2"/>
          </p:nvPr>
        </p:nvSpPr>
        <p:spPr/>
        <p:txBody>
          <a:bodyPr>
            <a:normAutofit fontScale="92500" lnSpcReduction="20000"/>
          </a:bodyPr>
          <a:lstStyle/>
          <a:p>
            <a:r>
              <a:rPr lang="en-GB" dirty="0"/>
              <a:t>Mr.IT-Guy can work in sprints to switch over to the new package.</a:t>
            </a:r>
          </a:p>
          <a:p>
            <a:r>
              <a:rPr lang="en-GB" dirty="0"/>
              <a:t>Work in sprints, where one sprint could be switching over in a local environment; another sprint to test function points; another sprint to apply security; another sprint to adapt it…and so on.</a:t>
            </a:r>
          </a:p>
          <a:p>
            <a:r>
              <a:rPr lang="en-GB" dirty="0"/>
              <a:t>Assign costs to each task in the sprint, then give an overview of how long it will take based on the company-agreed equation to reveal how long the project will take.</a:t>
            </a:r>
          </a:p>
        </p:txBody>
      </p:sp>
      <p:sp>
        <p:nvSpPr>
          <p:cNvPr id="5" name="Arrow: Right 4">
            <a:extLst>
              <a:ext uri="{FF2B5EF4-FFF2-40B4-BE49-F238E27FC236}">
                <a16:creationId xmlns:a16="http://schemas.microsoft.com/office/drawing/2014/main" id="{6343F6B8-A562-413C-B20C-8094FA892C03}"/>
              </a:ext>
            </a:extLst>
          </p:cNvPr>
          <p:cNvSpPr/>
          <p:nvPr/>
        </p:nvSpPr>
        <p:spPr>
          <a:xfrm>
            <a:off x="5522495" y="2222287"/>
            <a:ext cx="664920" cy="412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39351131"/>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F12A4-6827-4AD7-9C68-FEC59138AC51}"/>
              </a:ext>
            </a:extLst>
          </p:cNvPr>
          <p:cNvSpPr>
            <a:spLocks noGrp="1"/>
          </p:cNvSpPr>
          <p:nvPr>
            <p:ph type="title"/>
          </p:nvPr>
        </p:nvSpPr>
        <p:spPr/>
        <p:txBody>
          <a:bodyPr/>
          <a:lstStyle/>
          <a:p>
            <a:r>
              <a:rPr lang="en-GB" dirty="0"/>
              <a:t>What’s the importance of the estimations?</a:t>
            </a:r>
          </a:p>
        </p:txBody>
      </p:sp>
      <p:sp>
        <p:nvSpPr>
          <p:cNvPr id="3" name="Content Placeholder 2">
            <a:extLst>
              <a:ext uri="{FF2B5EF4-FFF2-40B4-BE49-F238E27FC236}">
                <a16:creationId xmlns:a16="http://schemas.microsoft.com/office/drawing/2014/main" id="{FC178B20-375A-40B9-B661-FA6689FB4457}"/>
              </a:ext>
            </a:extLst>
          </p:cNvPr>
          <p:cNvSpPr>
            <a:spLocks noGrp="1"/>
          </p:cNvSpPr>
          <p:nvPr>
            <p:ph sz="half" idx="1"/>
          </p:nvPr>
        </p:nvSpPr>
        <p:spPr/>
        <p:txBody>
          <a:bodyPr/>
          <a:lstStyle/>
          <a:p>
            <a:pPr>
              <a:buFont typeface="+mj-lt"/>
              <a:buAutoNum type="arabicPeriod"/>
            </a:pPr>
            <a:r>
              <a:rPr lang="en-GB" dirty="0"/>
              <a:t>Resources – Planning what is needed and why, and when it’s needed by.</a:t>
            </a:r>
          </a:p>
          <a:p>
            <a:pPr>
              <a:buFont typeface="+mj-lt"/>
              <a:buAutoNum type="arabicPeriod"/>
            </a:pPr>
            <a:r>
              <a:rPr lang="en-GB" dirty="0"/>
              <a:t>Milestones – Costs can be set for each milestone, to have a good overview.</a:t>
            </a:r>
          </a:p>
          <a:p>
            <a:pPr>
              <a:buFont typeface="+mj-lt"/>
              <a:buAutoNum type="arabicPeriod"/>
            </a:pPr>
            <a:r>
              <a:rPr lang="en-GB" dirty="0"/>
              <a:t>Incidental Charges – Being ready for incidental charges, sudden costs, at any point down the timeline.</a:t>
            </a:r>
          </a:p>
        </p:txBody>
      </p:sp>
      <p:sp>
        <p:nvSpPr>
          <p:cNvPr id="4" name="Content Placeholder 3">
            <a:extLst>
              <a:ext uri="{FF2B5EF4-FFF2-40B4-BE49-F238E27FC236}">
                <a16:creationId xmlns:a16="http://schemas.microsoft.com/office/drawing/2014/main" id="{846C5EBC-0AFE-4C3E-86D2-F7A494667B7D}"/>
              </a:ext>
            </a:extLst>
          </p:cNvPr>
          <p:cNvSpPr>
            <a:spLocks noGrp="1"/>
          </p:cNvSpPr>
          <p:nvPr>
            <p:ph sz="half" idx="2"/>
          </p:nvPr>
        </p:nvSpPr>
        <p:spPr/>
        <p:txBody>
          <a:bodyPr/>
          <a:lstStyle/>
          <a:p>
            <a:pPr>
              <a:buFont typeface="+mj-lt"/>
              <a:buAutoNum type="arabicPeriod"/>
            </a:pPr>
            <a:r>
              <a:rPr lang="en-GB" dirty="0"/>
              <a:t>Will need to see what resources are available, and what will be needed. Such as hardware resources, and even human labour hours.</a:t>
            </a:r>
          </a:p>
          <a:p>
            <a:pPr>
              <a:buFont typeface="+mj-lt"/>
              <a:buAutoNum type="arabicPeriod"/>
            </a:pPr>
            <a:r>
              <a:rPr lang="en-GB" dirty="0"/>
              <a:t>Setting out costs in terms of labour hours, and also in terms of money. </a:t>
            </a:r>
          </a:p>
          <a:p>
            <a:pPr>
              <a:buFont typeface="+mj-lt"/>
              <a:buAutoNum type="arabicPeriod"/>
            </a:pPr>
            <a:r>
              <a:rPr lang="en-GB" dirty="0"/>
              <a:t>Predicting potential problems along the way, to be ready and tackle them with ease.</a:t>
            </a:r>
          </a:p>
        </p:txBody>
      </p:sp>
      <p:sp>
        <p:nvSpPr>
          <p:cNvPr id="5" name="Arrow: Right 4">
            <a:extLst>
              <a:ext uri="{FF2B5EF4-FFF2-40B4-BE49-F238E27FC236}">
                <a16:creationId xmlns:a16="http://schemas.microsoft.com/office/drawing/2014/main" id="{302DB417-1662-4A17-B5FA-E1665896C6DE}"/>
              </a:ext>
            </a:extLst>
          </p:cNvPr>
          <p:cNvSpPr/>
          <p:nvPr/>
        </p:nvSpPr>
        <p:spPr>
          <a:xfrm>
            <a:off x="5522495" y="2222287"/>
            <a:ext cx="664920" cy="412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8710780"/>
      </p:ext>
    </p:extLst>
  </p:cSld>
  <p:clrMapOvr>
    <a:masterClrMapping/>
  </p:clrMapOvr>
  <p:transition spd="slow">
    <p:cover/>
  </p:transition>
</p:sld>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Roboto">
      <a:majorFont>
        <a:latin typeface="Roboto Black"/>
        <a:ea typeface=""/>
        <a:cs typeface=""/>
      </a:majorFont>
      <a:minorFont>
        <a:latin typeface="Roboto"/>
        <a:ea typeface=""/>
        <a:cs typeface=""/>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1611</TotalTime>
  <Words>1166</Words>
  <Application>Microsoft Office PowerPoint</Application>
  <PresentationFormat>Widescreen</PresentationFormat>
  <Paragraphs>78</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Courier New</vt:lpstr>
      <vt:lpstr>Roboto</vt:lpstr>
      <vt:lpstr>Roboto Black</vt:lpstr>
      <vt:lpstr>Wingdings 2</vt:lpstr>
      <vt:lpstr>Quotable</vt:lpstr>
      <vt:lpstr>Estimating Effort        and Cost</vt:lpstr>
      <vt:lpstr>Case Study 1: Payroll Processing in an education institution</vt:lpstr>
      <vt:lpstr>Brief (Split) Definitions</vt:lpstr>
      <vt:lpstr>How can we estimate the cost?</vt:lpstr>
      <vt:lpstr>Cost Estimation: Lines of Code (LOC)</vt:lpstr>
      <vt:lpstr>Cost Estimation: Functions</vt:lpstr>
      <vt:lpstr>How can we estimate the effort?</vt:lpstr>
      <vt:lpstr>Modern Day Approach (Most Popular: Agile)</vt:lpstr>
      <vt:lpstr>What’s the importance of the estimations?</vt:lpstr>
      <vt:lpstr>Why is it difficult to make these estimations?</vt:lpstr>
      <vt:lpstr>What measures of effectiveness could be used to assess the success in switching the payroll system?</vt:lpstr>
      <vt:lpstr>“The most important thing in communication is hearing what isn’t said.”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Estimating Effort        and Cost</dc:title>
  <dc:creator>Imdad Ali</dc:creator>
  <cp:lastModifiedBy>Imdad Ali</cp:lastModifiedBy>
  <cp:revision>1</cp:revision>
  <dcterms:created xsi:type="dcterms:W3CDTF">2019-01-26T14:11:17Z</dcterms:created>
  <dcterms:modified xsi:type="dcterms:W3CDTF">2019-01-27T17:11:42Z</dcterms:modified>
</cp:coreProperties>
</file>