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6" r:id="rId2"/>
    <p:sldId id="271" r:id="rId3"/>
    <p:sldId id="267" r:id="rId4"/>
    <p:sldId id="257" r:id="rId5"/>
    <p:sldId id="278" r:id="rId6"/>
    <p:sldId id="264" r:id="rId7"/>
    <p:sldId id="265" r:id="rId8"/>
    <p:sldId id="274" r:id="rId9"/>
    <p:sldId id="259" r:id="rId10"/>
    <p:sldId id="266" r:id="rId11"/>
    <p:sldId id="279" r:id="rId12"/>
    <p:sldId id="275" r:id="rId13"/>
    <p:sldId id="273" r:id="rId14"/>
    <p:sldId id="258" r:id="rId15"/>
    <p:sldId id="277" r:id="rId16"/>
    <p:sldId id="261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62A5-1F85-037A-46AD-622E08F0DC36}" v="231" dt="2019-02-10T21:02:01.849"/>
    <p1510:client id="{EF715CE0-A5EF-3270-8B27-43288F2664EA}" v="149" dt="2019-02-10T21:01:55.151"/>
    <p1510:client id="{695D0B7C-69EB-6794-D808-37F7177A58BE}" v="10" dt="2019-02-10T21:37:47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sv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10" Type="http://schemas.openxmlformats.org/officeDocument/2006/relationships/image" Target="../media/image86.svg"/><Relationship Id="rId4" Type="http://schemas.openxmlformats.org/officeDocument/2006/relationships/image" Target="../media/image80.svg"/><Relationship Id="rId9" Type="http://schemas.openxmlformats.org/officeDocument/2006/relationships/image" Target="../media/image85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8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svg"/><Relationship Id="rId1" Type="http://schemas.openxmlformats.org/officeDocument/2006/relationships/image" Target="../media/image96.png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10" Type="http://schemas.openxmlformats.org/officeDocument/2006/relationships/image" Target="../media/image105.svg"/><Relationship Id="rId4" Type="http://schemas.openxmlformats.org/officeDocument/2006/relationships/image" Target="../media/image99.svg"/><Relationship Id="rId9" Type="http://schemas.openxmlformats.org/officeDocument/2006/relationships/image" Target="../media/image10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8.svg"/><Relationship Id="rId16" Type="http://schemas.openxmlformats.org/officeDocument/2006/relationships/image" Target="../media/image46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3.svg"/><Relationship Id="rId4" Type="http://schemas.openxmlformats.org/officeDocument/2006/relationships/image" Target="../media/image58.svg"/><Relationship Id="rId9" Type="http://schemas.openxmlformats.org/officeDocument/2006/relationships/image" Target="../media/image3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sv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10" Type="http://schemas.openxmlformats.org/officeDocument/2006/relationships/image" Target="../media/image86.svg"/><Relationship Id="rId4" Type="http://schemas.openxmlformats.org/officeDocument/2006/relationships/image" Target="../media/image80.svg"/><Relationship Id="rId9" Type="http://schemas.openxmlformats.org/officeDocument/2006/relationships/image" Target="../media/image85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8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svg"/><Relationship Id="rId1" Type="http://schemas.openxmlformats.org/officeDocument/2006/relationships/image" Target="../media/image96.png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10" Type="http://schemas.openxmlformats.org/officeDocument/2006/relationships/image" Target="../media/image105.svg"/><Relationship Id="rId4" Type="http://schemas.openxmlformats.org/officeDocument/2006/relationships/image" Target="../media/image99.svg"/><Relationship Id="rId9" Type="http://schemas.openxmlformats.org/officeDocument/2006/relationships/image" Target="../media/image10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8.svg"/><Relationship Id="rId16" Type="http://schemas.openxmlformats.org/officeDocument/2006/relationships/image" Target="../media/image46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3.svg"/><Relationship Id="rId4" Type="http://schemas.openxmlformats.org/officeDocument/2006/relationships/image" Target="../media/image58.svg"/><Relationship Id="rId9" Type="http://schemas.openxmlformats.org/officeDocument/2006/relationships/image" Target="../media/image3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CD769-A73E-4B7D-AFF1-FD6822D3D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FE96EA-D30D-4B86-B79D-4F3A6426F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management software helps to plan, organize,  and manage resources tools and develop resource estimates</a:t>
          </a:r>
        </a:p>
      </dgm:t>
    </dgm:pt>
    <dgm:pt modelId="{78CEE502-EC02-4072-94FC-CA83AB3B4C33}" type="parTrans" cxnId="{0420CFA1-00E4-463C-90E1-5CE1086B05DC}">
      <dgm:prSet/>
      <dgm:spPr/>
      <dgm:t>
        <a:bodyPr/>
        <a:lstStyle/>
        <a:p>
          <a:endParaRPr lang="en-US"/>
        </a:p>
      </dgm:t>
    </dgm:pt>
    <dgm:pt modelId="{A81B6D8F-C755-469B-B02A-80A9AE63A6D0}" type="sibTrans" cxnId="{0420CFA1-00E4-463C-90E1-5CE1086B05DC}">
      <dgm:prSet phldrT="1"/>
      <dgm:spPr/>
      <dgm:t>
        <a:bodyPr/>
        <a:lstStyle/>
        <a:p>
          <a:endParaRPr lang="en-US"/>
        </a:p>
      </dgm:t>
    </dgm:pt>
    <dgm:pt modelId="{ABB1DF29-9399-4190-A82C-A43ABFEDB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Almost every business  uses some type of project management software</a:t>
          </a:r>
        </a:p>
      </dgm:t>
    </dgm:pt>
    <dgm:pt modelId="{5BFABA3C-187F-4CB6-8F3D-30ADDD5AA9F2}" type="parTrans" cxnId="{1DF19632-8A92-415F-A731-ACB29695A3BB}">
      <dgm:prSet/>
      <dgm:spPr/>
      <dgm:t>
        <a:bodyPr/>
        <a:lstStyle/>
        <a:p>
          <a:endParaRPr lang="en-US"/>
        </a:p>
      </dgm:t>
    </dgm:pt>
    <dgm:pt modelId="{D550E7A8-F00E-480B-A61E-3BA39ED67AE1}" type="sibTrans" cxnId="{1DF19632-8A92-415F-A731-ACB29695A3BB}">
      <dgm:prSet phldrT="2"/>
      <dgm:spPr/>
      <dgm:t>
        <a:bodyPr/>
        <a:lstStyle/>
        <a:p>
          <a:endParaRPr lang="en-US"/>
        </a:p>
      </dgm:t>
    </dgm:pt>
    <dgm:pt modelId="{08E3530E-09C6-4B56-96A7-4573BF280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help mitigate risk by identifying failing aspects of the project</a:t>
          </a:r>
        </a:p>
      </dgm:t>
    </dgm:pt>
    <dgm:pt modelId="{5BA23C74-4B8B-4895-A28A-FD24D6EC5579}" type="parTrans" cxnId="{F0D76C59-9E22-48DD-8923-765746F699D0}">
      <dgm:prSet/>
      <dgm:spPr/>
      <dgm:t>
        <a:bodyPr/>
        <a:lstStyle/>
        <a:p>
          <a:endParaRPr lang="en-US"/>
        </a:p>
      </dgm:t>
    </dgm:pt>
    <dgm:pt modelId="{A6B1956C-F14C-4BAC-88C8-B21248F91BB6}" type="sibTrans" cxnId="{F0D76C59-9E22-48DD-8923-765746F699D0}">
      <dgm:prSet phldrT="3"/>
      <dgm:spPr/>
      <dgm:t>
        <a:bodyPr/>
        <a:lstStyle/>
        <a:p>
          <a:endParaRPr lang="en-US"/>
        </a:p>
      </dgm:t>
    </dgm:pt>
    <dgm:pt modelId="{76F1A677-0898-4E21-AC8A-B0B400E32BFF}" type="pres">
      <dgm:prSet presAssocID="{655CD769-A73E-4B7D-AFF1-FD6822D3D846}" presName="root" presStyleCnt="0">
        <dgm:presLayoutVars>
          <dgm:dir/>
          <dgm:resizeHandles val="exact"/>
        </dgm:presLayoutVars>
      </dgm:prSet>
      <dgm:spPr/>
    </dgm:pt>
    <dgm:pt modelId="{647B5C0E-B1EC-45EA-9D6E-4C092B85D407}" type="pres">
      <dgm:prSet presAssocID="{82FE96EA-D30D-4B86-B79D-4F3A6426F580}" presName="compNode" presStyleCnt="0"/>
      <dgm:spPr/>
    </dgm:pt>
    <dgm:pt modelId="{D4177376-1060-4DA4-9784-FB1EECAA4ACC}" type="pres">
      <dgm:prSet presAssocID="{82FE96EA-D30D-4B86-B79D-4F3A6426F580}" presName="bgRect" presStyleLbl="bgShp" presStyleIdx="0" presStyleCnt="3"/>
      <dgm:spPr/>
    </dgm:pt>
    <dgm:pt modelId="{A47F1CC0-E20B-4410-905D-2DFB4003B888}" type="pres">
      <dgm:prSet presAssocID="{82FE96EA-D30D-4B86-B79D-4F3A6426F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78801F5-60C9-4D91-A7CA-BE4DA26D9D64}" type="pres">
      <dgm:prSet presAssocID="{82FE96EA-D30D-4B86-B79D-4F3A6426F580}" presName="spaceRect" presStyleCnt="0"/>
      <dgm:spPr/>
    </dgm:pt>
    <dgm:pt modelId="{F195B924-BFD1-4C59-B545-E1C6432AA4EB}" type="pres">
      <dgm:prSet presAssocID="{82FE96EA-D30D-4B86-B79D-4F3A6426F580}" presName="parTx" presStyleLbl="revTx" presStyleIdx="0" presStyleCnt="3">
        <dgm:presLayoutVars>
          <dgm:chMax val="0"/>
          <dgm:chPref val="0"/>
        </dgm:presLayoutVars>
      </dgm:prSet>
      <dgm:spPr/>
    </dgm:pt>
    <dgm:pt modelId="{A42CE7FE-918B-4009-8537-A479023416F4}" type="pres">
      <dgm:prSet presAssocID="{A81B6D8F-C755-469B-B02A-80A9AE63A6D0}" presName="sibTrans" presStyleCnt="0"/>
      <dgm:spPr/>
    </dgm:pt>
    <dgm:pt modelId="{1FD0B00B-EFF6-4D38-983E-2F899BC2A543}" type="pres">
      <dgm:prSet presAssocID="{ABB1DF29-9399-4190-A82C-A43ABFEDB8DE}" presName="compNode" presStyleCnt="0"/>
      <dgm:spPr/>
    </dgm:pt>
    <dgm:pt modelId="{1499581A-643F-4992-8506-4D5EEBD2068F}" type="pres">
      <dgm:prSet presAssocID="{ABB1DF29-9399-4190-A82C-A43ABFEDB8DE}" presName="bgRect" presStyleLbl="bgShp" presStyleIdx="1" presStyleCnt="3"/>
      <dgm:spPr/>
    </dgm:pt>
    <dgm:pt modelId="{175AC106-B1F7-4522-BADF-57DE91C59E5B}" type="pres">
      <dgm:prSet presAssocID="{ABB1DF29-9399-4190-A82C-A43ABFEDB8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53ECC3B-D134-4ABB-B7C9-6E4EFC5B6469}" type="pres">
      <dgm:prSet presAssocID="{ABB1DF29-9399-4190-A82C-A43ABFEDB8DE}" presName="spaceRect" presStyleCnt="0"/>
      <dgm:spPr/>
    </dgm:pt>
    <dgm:pt modelId="{3DC14965-9C68-4A7B-ACE3-0440CEB2666E}" type="pres">
      <dgm:prSet presAssocID="{ABB1DF29-9399-4190-A82C-A43ABFEDB8DE}" presName="parTx" presStyleLbl="revTx" presStyleIdx="1" presStyleCnt="3">
        <dgm:presLayoutVars>
          <dgm:chMax val="0"/>
          <dgm:chPref val="0"/>
        </dgm:presLayoutVars>
      </dgm:prSet>
      <dgm:spPr/>
    </dgm:pt>
    <dgm:pt modelId="{945A806D-4012-4B93-BF1F-90D8FA665C55}" type="pres">
      <dgm:prSet presAssocID="{D550E7A8-F00E-480B-A61E-3BA39ED67AE1}" presName="sibTrans" presStyleCnt="0"/>
      <dgm:spPr/>
    </dgm:pt>
    <dgm:pt modelId="{11FCE38B-505E-4C9F-A540-92469F093B53}" type="pres">
      <dgm:prSet presAssocID="{08E3530E-09C6-4B56-96A7-4573BF2805C7}" presName="compNode" presStyleCnt="0"/>
      <dgm:spPr/>
    </dgm:pt>
    <dgm:pt modelId="{DD067DAF-9CC8-4F1E-9EBF-B18B04D603A6}" type="pres">
      <dgm:prSet presAssocID="{08E3530E-09C6-4B56-96A7-4573BF2805C7}" presName="bgRect" presStyleLbl="bgShp" presStyleIdx="2" presStyleCnt="3"/>
      <dgm:spPr/>
    </dgm:pt>
    <dgm:pt modelId="{F11CE871-97E7-4C3E-9E24-8CD6238D4C9D}" type="pres">
      <dgm:prSet presAssocID="{08E3530E-09C6-4B56-96A7-4573BF2805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0F5DB-A9C0-4D76-8465-67A39CD3D861}" type="pres">
      <dgm:prSet presAssocID="{08E3530E-09C6-4B56-96A7-4573BF2805C7}" presName="spaceRect" presStyleCnt="0"/>
      <dgm:spPr/>
    </dgm:pt>
    <dgm:pt modelId="{485B1DE4-51B5-43E9-9B80-0461CE10BA25}" type="pres">
      <dgm:prSet presAssocID="{08E3530E-09C6-4B56-96A7-4573BF2805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DD7410-60FF-4951-8643-966223A1A0A0}" type="presOf" srcId="{ABB1DF29-9399-4190-A82C-A43ABFEDB8DE}" destId="{3DC14965-9C68-4A7B-ACE3-0440CEB2666E}" srcOrd="0" destOrd="0" presId="urn:microsoft.com/office/officeart/2018/2/layout/IconVerticalSolidList"/>
    <dgm:cxn modelId="{1DF19632-8A92-415F-A731-ACB29695A3BB}" srcId="{655CD769-A73E-4B7D-AFF1-FD6822D3D846}" destId="{ABB1DF29-9399-4190-A82C-A43ABFEDB8DE}" srcOrd="1" destOrd="0" parTransId="{5BFABA3C-187F-4CB6-8F3D-30ADDD5AA9F2}" sibTransId="{D550E7A8-F00E-480B-A61E-3BA39ED67AE1}"/>
    <dgm:cxn modelId="{03C14D37-AB10-4690-B599-E66FC7F0FB9C}" type="presOf" srcId="{08E3530E-09C6-4B56-96A7-4573BF2805C7}" destId="{485B1DE4-51B5-43E9-9B80-0461CE10BA25}" srcOrd="0" destOrd="0" presId="urn:microsoft.com/office/officeart/2018/2/layout/IconVerticalSolidList"/>
    <dgm:cxn modelId="{F0D76C59-9E22-48DD-8923-765746F699D0}" srcId="{655CD769-A73E-4B7D-AFF1-FD6822D3D846}" destId="{08E3530E-09C6-4B56-96A7-4573BF2805C7}" srcOrd="2" destOrd="0" parTransId="{5BA23C74-4B8B-4895-A28A-FD24D6EC5579}" sibTransId="{A6B1956C-F14C-4BAC-88C8-B21248F91BB6}"/>
    <dgm:cxn modelId="{0420CFA1-00E4-463C-90E1-5CE1086B05DC}" srcId="{655CD769-A73E-4B7D-AFF1-FD6822D3D846}" destId="{82FE96EA-D30D-4B86-B79D-4F3A6426F580}" srcOrd="0" destOrd="0" parTransId="{78CEE502-EC02-4072-94FC-CA83AB3B4C33}" sibTransId="{A81B6D8F-C755-469B-B02A-80A9AE63A6D0}"/>
    <dgm:cxn modelId="{E5D488BD-8EEE-412E-8D70-3D6B3360A96D}" type="presOf" srcId="{655CD769-A73E-4B7D-AFF1-FD6822D3D846}" destId="{76F1A677-0898-4E21-AC8A-B0B400E32BFF}" srcOrd="0" destOrd="0" presId="urn:microsoft.com/office/officeart/2018/2/layout/IconVerticalSolidList"/>
    <dgm:cxn modelId="{83EBCEE3-3FCD-4965-A8F0-5DAFABCDC4CE}" type="presOf" srcId="{82FE96EA-D30D-4B86-B79D-4F3A6426F580}" destId="{F195B924-BFD1-4C59-B545-E1C6432AA4EB}" srcOrd="0" destOrd="0" presId="urn:microsoft.com/office/officeart/2018/2/layout/IconVerticalSolidList"/>
    <dgm:cxn modelId="{2A3B9F98-8F11-47C0-A027-676A86AAEC4A}" type="presParOf" srcId="{76F1A677-0898-4E21-AC8A-B0B400E32BFF}" destId="{647B5C0E-B1EC-45EA-9D6E-4C092B85D407}" srcOrd="0" destOrd="0" presId="urn:microsoft.com/office/officeart/2018/2/layout/IconVerticalSolidList"/>
    <dgm:cxn modelId="{2BA02BD1-F6C4-4AF6-8172-12F50168FC57}" type="presParOf" srcId="{647B5C0E-B1EC-45EA-9D6E-4C092B85D407}" destId="{D4177376-1060-4DA4-9784-FB1EECAA4ACC}" srcOrd="0" destOrd="0" presId="urn:microsoft.com/office/officeart/2018/2/layout/IconVerticalSolidList"/>
    <dgm:cxn modelId="{4FF37B67-6C27-41F3-AC1D-A2D620C03FDA}" type="presParOf" srcId="{647B5C0E-B1EC-45EA-9D6E-4C092B85D407}" destId="{A47F1CC0-E20B-4410-905D-2DFB4003B888}" srcOrd="1" destOrd="0" presId="urn:microsoft.com/office/officeart/2018/2/layout/IconVerticalSolidList"/>
    <dgm:cxn modelId="{E95A957D-D50B-49C5-8802-97D1038A2305}" type="presParOf" srcId="{647B5C0E-B1EC-45EA-9D6E-4C092B85D407}" destId="{278801F5-60C9-4D91-A7CA-BE4DA26D9D64}" srcOrd="2" destOrd="0" presId="urn:microsoft.com/office/officeart/2018/2/layout/IconVerticalSolidList"/>
    <dgm:cxn modelId="{FF9C71B0-BAB3-4ED0-8586-333D1DED1573}" type="presParOf" srcId="{647B5C0E-B1EC-45EA-9D6E-4C092B85D407}" destId="{F195B924-BFD1-4C59-B545-E1C6432AA4EB}" srcOrd="3" destOrd="0" presId="urn:microsoft.com/office/officeart/2018/2/layout/IconVerticalSolidList"/>
    <dgm:cxn modelId="{9D402135-6F10-4BEF-9C64-9C71DC77F4C4}" type="presParOf" srcId="{76F1A677-0898-4E21-AC8A-B0B400E32BFF}" destId="{A42CE7FE-918B-4009-8537-A479023416F4}" srcOrd="1" destOrd="0" presId="urn:microsoft.com/office/officeart/2018/2/layout/IconVerticalSolidList"/>
    <dgm:cxn modelId="{D876123E-FC3B-4F24-A56F-93A15B1E2191}" type="presParOf" srcId="{76F1A677-0898-4E21-AC8A-B0B400E32BFF}" destId="{1FD0B00B-EFF6-4D38-983E-2F899BC2A543}" srcOrd="2" destOrd="0" presId="urn:microsoft.com/office/officeart/2018/2/layout/IconVerticalSolidList"/>
    <dgm:cxn modelId="{64AD50EA-C1BF-4A9A-80E1-9D973389A316}" type="presParOf" srcId="{1FD0B00B-EFF6-4D38-983E-2F899BC2A543}" destId="{1499581A-643F-4992-8506-4D5EEBD2068F}" srcOrd="0" destOrd="0" presId="urn:microsoft.com/office/officeart/2018/2/layout/IconVerticalSolidList"/>
    <dgm:cxn modelId="{299BEF8C-FC37-4FC8-A9F7-5E2CFA9D051A}" type="presParOf" srcId="{1FD0B00B-EFF6-4D38-983E-2F899BC2A543}" destId="{175AC106-B1F7-4522-BADF-57DE91C59E5B}" srcOrd="1" destOrd="0" presId="urn:microsoft.com/office/officeart/2018/2/layout/IconVerticalSolidList"/>
    <dgm:cxn modelId="{9CF11428-5DA5-448A-A32F-B829DD457EA5}" type="presParOf" srcId="{1FD0B00B-EFF6-4D38-983E-2F899BC2A543}" destId="{453ECC3B-D134-4ABB-B7C9-6E4EFC5B6469}" srcOrd="2" destOrd="0" presId="urn:microsoft.com/office/officeart/2018/2/layout/IconVerticalSolidList"/>
    <dgm:cxn modelId="{BB7E3D71-A3CA-4C68-B41D-6BFFCE7897AD}" type="presParOf" srcId="{1FD0B00B-EFF6-4D38-983E-2F899BC2A543}" destId="{3DC14965-9C68-4A7B-ACE3-0440CEB2666E}" srcOrd="3" destOrd="0" presId="urn:microsoft.com/office/officeart/2018/2/layout/IconVerticalSolidList"/>
    <dgm:cxn modelId="{70AAEA28-5C8B-4CCA-B86A-A3FDB7F940A4}" type="presParOf" srcId="{76F1A677-0898-4E21-AC8A-B0B400E32BFF}" destId="{945A806D-4012-4B93-BF1F-90D8FA665C55}" srcOrd="3" destOrd="0" presId="urn:microsoft.com/office/officeart/2018/2/layout/IconVerticalSolidList"/>
    <dgm:cxn modelId="{F480FA0F-E4C9-4D5E-B208-08C9C5BBB2A5}" type="presParOf" srcId="{76F1A677-0898-4E21-AC8A-B0B400E32BFF}" destId="{11FCE38B-505E-4C9F-A540-92469F093B53}" srcOrd="4" destOrd="0" presId="urn:microsoft.com/office/officeart/2018/2/layout/IconVerticalSolidList"/>
    <dgm:cxn modelId="{C165E84B-8DD1-4249-B10B-5F9A63A189DA}" type="presParOf" srcId="{11FCE38B-505E-4C9F-A540-92469F093B53}" destId="{DD067DAF-9CC8-4F1E-9EBF-B18B04D603A6}" srcOrd="0" destOrd="0" presId="urn:microsoft.com/office/officeart/2018/2/layout/IconVerticalSolidList"/>
    <dgm:cxn modelId="{FAE2BCC7-5F25-462D-8089-907DB1B56140}" type="presParOf" srcId="{11FCE38B-505E-4C9F-A540-92469F093B53}" destId="{F11CE871-97E7-4C3E-9E24-8CD6238D4C9D}" srcOrd="1" destOrd="0" presId="urn:microsoft.com/office/officeart/2018/2/layout/IconVerticalSolidList"/>
    <dgm:cxn modelId="{712DB78B-78A7-4D9F-B1B7-BBC7147FC273}" type="presParOf" srcId="{11FCE38B-505E-4C9F-A540-92469F093B53}" destId="{1B20F5DB-A9C0-4D76-8465-67A39CD3D861}" srcOrd="2" destOrd="0" presId="urn:microsoft.com/office/officeart/2018/2/layout/IconVerticalSolidList"/>
    <dgm:cxn modelId="{722F79AC-23D7-47BE-889E-9E859356F756}" type="presParOf" srcId="{11FCE38B-505E-4C9F-A540-92469F093B53}" destId="{485B1DE4-51B5-43E9-9B80-0461CE10B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9D7A41-555E-41DF-93A1-FC503A9F7613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41E0E6A3-9D0C-4348-AAEE-DE6917404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PERT stands for Program Evaluation Review Technique</a:t>
          </a:r>
        </a:p>
      </dgm:t>
    </dgm:pt>
    <dgm:pt modelId="{44C44669-AD49-4183-8E31-AC37EBAD48FC}" type="parTrans" cxnId="{D5777C06-7BB2-4934-8756-6FAD9E13A751}">
      <dgm:prSet/>
      <dgm:spPr/>
      <dgm:t>
        <a:bodyPr/>
        <a:lstStyle/>
        <a:p>
          <a:endParaRPr lang="en-US"/>
        </a:p>
      </dgm:t>
    </dgm:pt>
    <dgm:pt modelId="{0A110FD0-856E-4340-A0EF-9BE22985B2FB}" type="sibTrans" cxnId="{D5777C06-7BB2-4934-8756-6FAD9E13A751}">
      <dgm:prSet/>
      <dgm:spPr/>
      <dgm:t>
        <a:bodyPr/>
        <a:lstStyle/>
        <a:p>
          <a:endParaRPr lang="en-US"/>
        </a:p>
      </dgm:t>
    </dgm:pt>
    <dgm:pt modelId="{26661DA4-D69C-439E-9444-A4AC390D4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project management tool used to schedule, organize, and coordinate tasks within a project</a:t>
          </a:r>
        </a:p>
      </dgm:t>
    </dgm:pt>
    <dgm:pt modelId="{5319CE40-8550-4EE7-95E5-53B521CCEEC2}" type="parTrans" cxnId="{F5EE62AD-C7E7-4890-9A69-4D6384DA69B5}">
      <dgm:prSet/>
      <dgm:spPr/>
      <dgm:t>
        <a:bodyPr/>
        <a:lstStyle/>
        <a:p>
          <a:endParaRPr lang="en-US"/>
        </a:p>
      </dgm:t>
    </dgm:pt>
    <dgm:pt modelId="{057441F4-8A85-4531-ADE1-275F1C267CFA}" type="sibTrans" cxnId="{F5EE62AD-C7E7-4890-9A69-4D6384DA69B5}">
      <dgm:prSet/>
      <dgm:spPr/>
      <dgm:t>
        <a:bodyPr/>
        <a:lstStyle/>
        <a:p>
          <a:endParaRPr lang="en-US"/>
        </a:p>
      </dgm:t>
    </dgm:pt>
    <dgm:pt modelId="{C00533E9-F71A-447B-BD2E-9702E8424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Presents a graphic illustration of a project as a network diagram</a:t>
          </a:r>
        </a:p>
      </dgm:t>
    </dgm:pt>
    <dgm:pt modelId="{FEE3827C-E8D8-4A21-AEEB-530CC60A91B1}" type="parTrans" cxnId="{68CC6D45-35E7-4C1A-8F90-5A7CAE8B0A61}">
      <dgm:prSet/>
      <dgm:spPr/>
      <dgm:t>
        <a:bodyPr/>
        <a:lstStyle/>
        <a:p>
          <a:endParaRPr lang="en-US"/>
        </a:p>
      </dgm:t>
    </dgm:pt>
    <dgm:pt modelId="{6ADA3776-A408-4601-AF40-BD0A0E6F0A5D}" type="sibTrans" cxnId="{68CC6D45-35E7-4C1A-8F90-5A7CAE8B0A61}">
      <dgm:prSet/>
      <dgm:spPr/>
      <dgm:t>
        <a:bodyPr/>
        <a:lstStyle/>
        <a:p>
          <a:endParaRPr lang="en-US"/>
        </a:p>
      </dgm:t>
    </dgm:pt>
    <dgm:pt modelId="{22F93269-8FCC-4899-BE27-A4E8641DBE21}" type="pres">
      <dgm:prSet presAssocID="{B49D7A41-555E-41DF-93A1-FC503A9F7613}" presName="root" presStyleCnt="0">
        <dgm:presLayoutVars>
          <dgm:dir/>
          <dgm:resizeHandles val="exact"/>
        </dgm:presLayoutVars>
      </dgm:prSet>
      <dgm:spPr/>
    </dgm:pt>
    <dgm:pt modelId="{D51A5D74-267B-4616-BD3C-E78260D25585}" type="pres">
      <dgm:prSet presAssocID="{41E0E6A3-9D0C-4348-AAEE-DE6917404A84}" presName="compNode" presStyleCnt="0"/>
      <dgm:spPr/>
    </dgm:pt>
    <dgm:pt modelId="{FF7F0480-693F-4F12-8CCB-8AF8E344CB98}" type="pres">
      <dgm:prSet presAssocID="{41E0E6A3-9D0C-4348-AAEE-DE6917404A84}" presName="bgRect" presStyleLbl="bgShp" presStyleIdx="0" presStyleCnt="3"/>
      <dgm:spPr/>
    </dgm:pt>
    <dgm:pt modelId="{92A4C258-3963-49BB-AAC2-5392B973117D}" type="pres">
      <dgm:prSet presAssocID="{41E0E6A3-9D0C-4348-AAEE-DE6917404A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7ADAF01-A6A8-4E50-ABF3-F3F0BCC09158}" type="pres">
      <dgm:prSet presAssocID="{41E0E6A3-9D0C-4348-AAEE-DE6917404A84}" presName="spaceRect" presStyleCnt="0"/>
      <dgm:spPr/>
    </dgm:pt>
    <dgm:pt modelId="{5FC84EE6-BA50-4FD8-80DC-0E3CC36AD19A}" type="pres">
      <dgm:prSet presAssocID="{41E0E6A3-9D0C-4348-AAEE-DE6917404A84}" presName="parTx" presStyleLbl="revTx" presStyleIdx="0" presStyleCnt="3">
        <dgm:presLayoutVars>
          <dgm:chMax val="0"/>
          <dgm:chPref val="0"/>
        </dgm:presLayoutVars>
      </dgm:prSet>
      <dgm:spPr/>
    </dgm:pt>
    <dgm:pt modelId="{EB24B90E-727D-4420-8315-32488FBECCAD}" type="pres">
      <dgm:prSet presAssocID="{0A110FD0-856E-4340-A0EF-9BE22985B2FB}" presName="sibTrans" presStyleCnt="0"/>
      <dgm:spPr/>
    </dgm:pt>
    <dgm:pt modelId="{A9C70BEF-4F73-496A-9AA5-765257E51448}" type="pres">
      <dgm:prSet presAssocID="{26661DA4-D69C-439E-9444-A4AC390D4A36}" presName="compNode" presStyleCnt="0"/>
      <dgm:spPr/>
    </dgm:pt>
    <dgm:pt modelId="{7BDFB9B6-A85D-43CF-85A6-9720BAFDBEF6}" type="pres">
      <dgm:prSet presAssocID="{26661DA4-D69C-439E-9444-A4AC390D4A36}" presName="bgRect" presStyleLbl="bgShp" presStyleIdx="1" presStyleCnt="3"/>
      <dgm:spPr/>
    </dgm:pt>
    <dgm:pt modelId="{64E0C750-7908-4D22-A843-8A5BBA2823D7}" type="pres">
      <dgm:prSet presAssocID="{26661DA4-D69C-439E-9444-A4AC390D4A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B6DBE19-A96E-4FED-B6FE-CAD024F388A1}" type="pres">
      <dgm:prSet presAssocID="{26661DA4-D69C-439E-9444-A4AC390D4A36}" presName="spaceRect" presStyleCnt="0"/>
      <dgm:spPr/>
    </dgm:pt>
    <dgm:pt modelId="{5C7B204E-F47F-4333-A2D5-49D9C3DCDC76}" type="pres">
      <dgm:prSet presAssocID="{26661DA4-D69C-439E-9444-A4AC390D4A36}" presName="parTx" presStyleLbl="revTx" presStyleIdx="1" presStyleCnt="3">
        <dgm:presLayoutVars>
          <dgm:chMax val="0"/>
          <dgm:chPref val="0"/>
        </dgm:presLayoutVars>
      </dgm:prSet>
      <dgm:spPr/>
    </dgm:pt>
    <dgm:pt modelId="{0B709628-D1CB-4F97-84C5-7AA83B61E2E3}" type="pres">
      <dgm:prSet presAssocID="{057441F4-8A85-4531-ADE1-275F1C267CFA}" presName="sibTrans" presStyleCnt="0"/>
      <dgm:spPr/>
    </dgm:pt>
    <dgm:pt modelId="{1E7DB36F-7567-43A3-A6DF-5DBFF95CD248}" type="pres">
      <dgm:prSet presAssocID="{C00533E9-F71A-447B-BD2E-9702E8424360}" presName="compNode" presStyleCnt="0"/>
      <dgm:spPr/>
    </dgm:pt>
    <dgm:pt modelId="{22663AD5-4FDB-43D1-BD3D-740EDA97D354}" type="pres">
      <dgm:prSet presAssocID="{C00533E9-F71A-447B-BD2E-9702E8424360}" presName="bgRect" presStyleLbl="bgShp" presStyleIdx="2" presStyleCnt="3"/>
      <dgm:spPr/>
    </dgm:pt>
    <dgm:pt modelId="{C2A648FC-0C9C-4DCA-A0F6-ACA7B3AF12A2}" type="pres">
      <dgm:prSet presAssocID="{C00533E9-F71A-447B-BD2E-9702E84243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FA074E-E624-4542-9A7E-A7B7B4D14C0E}" type="pres">
      <dgm:prSet presAssocID="{C00533E9-F71A-447B-BD2E-9702E8424360}" presName="spaceRect" presStyleCnt="0"/>
      <dgm:spPr/>
    </dgm:pt>
    <dgm:pt modelId="{FCD8E1F3-7517-4F8A-97E4-409EA31F130C}" type="pres">
      <dgm:prSet presAssocID="{C00533E9-F71A-447B-BD2E-9702E84243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777C06-7BB2-4934-8756-6FAD9E13A751}" srcId="{B49D7A41-555E-41DF-93A1-FC503A9F7613}" destId="{41E0E6A3-9D0C-4348-AAEE-DE6917404A84}" srcOrd="0" destOrd="0" parTransId="{44C44669-AD49-4183-8E31-AC37EBAD48FC}" sibTransId="{0A110FD0-856E-4340-A0EF-9BE22985B2FB}"/>
    <dgm:cxn modelId="{9BD78933-6F85-4397-B8A9-879C3713DFA0}" type="presOf" srcId="{41E0E6A3-9D0C-4348-AAEE-DE6917404A84}" destId="{5FC84EE6-BA50-4FD8-80DC-0E3CC36AD19A}" srcOrd="0" destOrd="0" presId="urn:microsoft.com/office/officeart/2018/2/layout/IconVerticalSolidList"/>
    <dgm:cxn modelId="{68CC6D45-35E7-4C1A-8F90-5A7CAE8B0A61}" srcId="{B49D7A41-555E-41DF-93A1-FC503A9F7613}" destId="{C00533E9-F71A-447B-BD2E-9702E8424360}" srcOrd="2" destOrd="0" parTransId="{FEE3827C-E8D8-4A21-AEEB-530CC60A91B1}" sibTransId="{6ADA3776-A408-4601-AF40-BD0A0E6F0A5D}"/>
    <dgm:cxn modelId="{9C66109B-A4C4-403B-A097-91C756B9FC7E}" type="presOf" srcId="{26661DA4-D69C-439E-9444-A4AC390D4A36}" destId="{5C7B204E-F47F-4333-A2D5-49D9C3DCDC76}" srcOrd="0" destOrd="0" presId="urn:microsoft.com/office/officeart/2018/2/layout/IconVerticalSolidList"/>
    <dgm:cxn modelId="{58AD34A2-A62F-4367-8478-A7AC808C1198}" type="presOf" srcId="{C00533E9-F71A-447B-BD2E-9702E8424360}" destId="{FCD8E1F3-7517-4F8A-97E4-409EA31F130C}" srcOrd="0" destOrd="0" presId="urn:microsoft.com/office/officeart/2018/2/layout/IconVerticalSolidList"/>
    <dgm:cxn modelId="{F5EE62AD-C7E7-4890-9A69-4D6384DA69B5}" srcId="{B49D7A41-555E-41DF-93A1-FC503A9F7613}" destId="{26661DA4-D69C-439E-9444-A4AC390D4A36}" srcOrd="1" destOrd="0" parTransId="{5319CE40-8550-4EE7-95E5-53B521CCEEC2}" sibTransId="{057441F4-8A85-4531-ADE1-275F1C267CFA}"/>
    <dgm:cxn modelId="{11A5CAE3-8092-4A26-B70D-6ED92A04A4BF}" type="presOf" srcId="{B49D7A41-555E-41DF-93A1-FC503A9F7613}" destId="{22F93269-8FCC-4899-BE27-A4E8641DBE21}" srcOrd="0" destOrd="0" presId="urn:microsoft.com/office/officeart/2018/2/layout/IconVerticalSolidList"/>
    <dgm:cxn modelId="{3A4F9226-7838-480F-89E3-8440E11C4AA8}" type="presParOf" srcId="{22F93269-8FCC-4899-BE27-A4E8641DBE21}" destId="{D51A5D74-267B-4616-BD3C-E78260D25585}" srcOrd="0" destOrd="0" presId="urn:microsoft.com/office/officeart/2018/2/layout/IconVerticalSolidList"/>
    <dgm:cxn modelId="{FF2B4199-10E5-4B36-AAF9-80884DED0478}" type="presParOf" srcId="{D51A5D74-267B-4616-BD3C-E78260D25585}" destId="{FF7F0480-693F-4F12-8CCB-8AF8E344CB98}" srcOrd="0" destOrd="0" presId="urn:microsoft.com/office/officeart/2018/2/layout/IconVerticalSolidList"/>
    <dgm:cxn modelId="{8B333209-0221-4DA0-9725-C337FF1F1891}" type="presParOf" srcId="{D51A5D74-267B-4616-BD3C-E78260D25585}" destId="{92A4C258-3963-49BB-AAC2-5392B973117D}" srcOrd="1" destOrd="0" presId="urn:microsoft.com/office/officeart/2018/2/layout/IconVerticalSolidList"/>
    <dgm:cxn modelId="{96605405-396C-4121-9461-0221836CFF1D}" type="presParOf" srcId="{D51A5D74-267B-4616-BD3C-E78260D25585}" destId="{67ADAF01-A6A8-4E50-ABF3-F3F0BCC09158}" srcOrd="2" destOrd="0" presId="urn:microsoft.com/office/officeart/2018/2/layout/IconVerticalSolidList"/>
    <dgm:cxn modelId="{35BF4887-183A-4169-A520-C9EFEC15B694}" type="presParOf" srcId="{D51A5D74-267B-4616-BD3C-E78260D25585}" destId="{5FC84EE6-BA50-4FD8-80DC-0E3CC36AD19A}" srcOrd="3" destOrd="0" presId="urn:microsoft.com/office/officeart/2018/2/layout/IconVerticalSolidList"/>
    <dgm:cxn modelId="{59863935-AA74-4854-AD9D-3BAC8E6AAF5A}" type="presParOf" srcId="{22F93269-8FCC-4899-BE27-A4E8641DBE21}" destId="{EB24B90E-727D-4420-8315-32488FBECCAD}" srcOrd="1" destOrd="0" presId="urn:microsoft.com/office/officeart/2018/2/layout/IconVerticalSolidList"/>
    <dgm:cxn modelId="{AFA63DCB-0C76-4C9D-A0D3-CC60B9B07403}" type="presParOf" srcId="{22F93269-8FCC-4899-BE27-A4E8641DBE21}" destId="{A9C70BEF-4F73-496A-9AA5-765257E51448}" srcOrd="2" destOrd="0" presId="urn:microsoft.com/office/officeart/2018/2/layout/IconVerticalSolidList"/>
    <dgm:cxn modelId="{95E99658-F0D3-47A6-8C18-ADF7FF3E4841}" type="presParOf" srcId="{A9C70BEF-4F73-496A-9AA5-765257E51448}" destId="{7BDFB9B6-A85D-43CF-85A6-9720BAFDBEF6}" srcOrd="0" destOrd="0" presId="urn:microsoft.com/office/officeart/2018/2/layout/IconVerticalSolidList"/>
    <dgm:cxn modelId="{9CF865C3-DA32-481E-B1A4-D1AE3FC44DFD}" type="presParOf" srcId="{A9C70BEF-4F73-496A-9AA5-765257E51448}" destId="{64E0C750-7908-4D22-A843-8A5BBA2823D7}" srcOrd="1" destOrd="0" presId="urn:microsoft.com/office/officeart/2018/2/layout/IconVerticalSolidList"/>
    <dgm:cxn modelId="{63292B87-0899-4DEF-8793-6019EBD6697D}" type="presParOf" srcId="{A9C70BEF-4F73-496A-9AA5-765257E51448}" destId="{2B6DBE19-A96E-4FED-B6FE-CAD024F388A1}" srcOrd="2" destOrd="0" presId="urn:microsoft.com/office/officeart/2018/2/layout/IconVerticalSolidList"/>
    <dgm:cxn modelId="{75F2A464-F703-41E9-8747-BE363F4A98F7}" type="presParOf" srcId="{A9C70BEF-4F73-496A-9AA5-765257E51448}" destId="{5C7B204E-F47F-4333-A2D5-49D9C3DCDC76}" srcOrd="3" destOrd="0" presId="urn:microsoft.com/office/officeart/2018/2/layout/IconVerticalSolidList"/>
    <dgm:cxn modelId="{C09A5BA4-6D2C-46BE-85A1-2F6E49A77130}" type="presParOf" srcId="{22F93269-8FCC-4899-BE27-A4E8641DBE21}" destId="{0B709628-D1CB-4F97-84C5-7AA83B61E2E3}" srcOrd="3" destOrd="0" presId="urn:microsoft.com/office/officeart/2018/2/layout/IconVerticalSolidList"/>
    <dgm:cxn modelId="{BC21CD2F-CFAD-4CD8-B569-1E203BDDE6FB}" type="presParOf" srcId="{22F93269-8FCC-4899-BE27-A4E8641DBE21}" destId="{1E7DB36F-7567-43A3-A6DF-5DBFF95CD248}" srcOrd="4" destOrd="0" presId="urn:microsoft.com/office/officeart/2018/2/layout/IconVerticalSolidList"/>
    <dgm:cxn modelId="{9A4F2771-4A07-4BBD-BB25-B1FBE191B9FD}" type="presParOf" srcId="{1E7DB36F-7567-43A3-A6DF-5DBFF95CD248}" destId="{22663AD5-4FDB-43D1-BD3D-740EDA97D354}" srcOrd="0" destOrd="0" presId="urn:microsoft.com/office/officeart/2018/2/layout/IconVerticalSolidList"/>
    <dgm:cxn modelId="{949A254B-21B5-4B06-9058-502053B0EFE5}" type="presParOf" srcId="{1E7DB36F-7567-43A3-A6DF-5DBFF95CD248}" destId="{C2A648FC-0C9C-4DCA-A0F6-ACA7B3AF12A2}" srcOrd="1" destOrd="0" presId="urn:microsoft.com/office/officeart/2018/2/layout/IconVerticalSolidList"/>
    <dgm:cxn modelId="{A8BA5427-4332-4B30-B6FE-8A4FB1F50A64}" type="presParOf" srcId="{1E7DB36F-7567-43A3-A6DF-5DBFF95CD248}" destId="{B8FA074E-E624-4542-9A7E-A7B7B4D14C0E}" srcOrd="2" destOrd="0" presId="urn:microsoft.com/office/officeart/2018/2/layout/IconVerticalSolidList"/>
    <dgm:cxn modelId="{7E3A1185-1A4E-447D-9D25-3052706A81E8}" type="presParOf" srcId="{1E7DB36F-7567-43A3-A6DF-5DBFF95CD248}" destId="{FCD8E1F3-7517-4F8A-97E4-409EA31F13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25CF73-9EDF-4F90-BF08-27AD3437006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E34D3A-09BB-4503-A4BF-FD9D612B0415}">
      <dgm:prSet/>
      <dgm:spPr/>
      <dgm:t>
        <a:bodyPr/>
        <a:lstStyle/>
        <a:p>
          <a:r>
            <a:rPr lang="en-US"/>
            <a:t>Project Management software which puts an emphasis on communication.</a:t>
          </a:r>
        </a:p>
      </dgm:t>
    </dgm:pt>
    <dgm:pt modelId="{C9783014-A5F5-4329-8DEA-E302C41B5366}" type="parTrans" cxnId="{CA049EE4-C962-4A01-9E85-387CBFD8DC44}">
      <dgm:prSet/>
      <dgm:spPr/>
      <dgm:t>
        <a:bodyPr/>
        <a:lstStyle/>
        <a:p>
          <a:endParaRPr lang="en-US"/>
        </a:p>
      </dgm:t>
    </dgm:pt>
    <dgm:pt modelId="{7B070ECF-1029-414E-9D53-0BD2507CD8AC}" type="sibTrans" cxnId="{CA049EE4-C962-4A01-9E85-387CBFD8DC44}">
      <dgm:prSet/>
      <dgm:spPr/>
      <dgm:t>
        <a:bodyPr/>
        <a:lstStyle/>
        <a:p>
          <a:endParaRPr lang="en-US"/>
        </a:p>
      </dgm:t>
    </dgm:pt>
    <dgm:pt modelId="{412F56E2-A118-4076-8CD3-1C1E0994114E}">
      <dgm:prSet/>
      <dgm:spPr/>
      <dgm:t>
        <a:bodyPr/>
        <a:lstStyle/>
        <a:p>
          <a:r>
            <a:rPr lang="en-US"/>
            <a:t>Has a "To-do list" for managing project tasks.</a:t>
          </a:r>
        </a:p>
      </dgm:t>
    </dgm:pt>
    <dgm:pt modelId="{7586E41F-49FD-440F-9B24-B76E4EE4A5F8}" type="parTrans" cxnId="{A7F08021-3A7C-4260-96C2-53D8E6A6F9A7}">
      <dgm:prSet/>
      <dgm:spPr/>
      <dgm:t>
        <a:bodyPr/>
        <a:lstStyle/>
        <a:p>
          <a:endParaRPr lang="en-US"/>
        </a:p>
      </dgm:t>
    </dgm:pt>
    <dgm:pt modelId="{FDFD1EDD-1553-4FB1-97E5-B7F7AF791E14}" type="sibTrans" cxnId="{A7F08021-3A7C-4260-96C2-53D8E6A6F9A7}">
      <dgm:prSet/>
      <dgm:spPr/>
      <dgm:t>
        <a:bodyPr/>
        <a:lstStyle/>
        <a:p>
          <a:endParaRPr lang="en-US"/>
        </a:p>
      </dgm:t>
    </dgm:pt>
    <dgm:pt modelId="{23CBA672-FB5E-400F-8A31-5A9C13954843}">
      <dgm:prSet/>
      <dgm:spPr/>
      <dgm:t>
        <a:bodyPr/>
        <a:lstStyle/>
        <a:p>
          <a:r>
            <a:rPr lang="en-US"/>
            <a:t>Contains a calendar which displays an overview of the project dates.</a:t>
          </a:r>
        </a:p>
      </dgm:t>
    </dgm:pt>
    <dgm:pt modelId="{6DCCFA3C-114B-438D-A9A8-88FDDF527412}" type="parTrans" cxnId="{86A6D981-9F02-4CE6-89A0-E91AA4930AB1}">
      <dgm:prSet/>
      <dgm:spPr/>
      <dgm:t>
        <a:bodyPr/>
        <a:lstStyle/>
        <a:p>
          <a:endParaRPr lang="en-US"/>
        </a:p>
      </dgm:t>
    </dgm:pt>
    <dgm:pt modelId="{DDC7BF9A-2C2E-4E62-A006-08F7A1F755F5}" type="sibTrans" cxnId="{86A6D981-9F02-4CE6-89A0-E91AA4930AB1}">
      <dgm:prSet/>
      <dgm:spPr/>
      <dgm:t>
        <a:bodyPr/>
        <a:lstStyle/>
        <a:p>
          <a:endParaRPr lang="en-US"/>
        </a:p>
      </dgm:t>
    </dgm:pt>
    <dgm:pt modelId="{B91B12B3-FDAF-469F-839D-BD5B6EC0C221}">
      <dgm:prSet/>
      <dgm:spPr/>
      <dgm:t>
        <a:bodyPr/>
        <a:lstStyle/>
        <a:p>
          <a:r>
            <a:rPr lang="en-US"/>
            <a:t>Has file sharing features.</a:t>
          </a:r>
        </a:p>
      </dgm:t>
    </dgm:pt>
    <dgm:pt modelId="{45FBA592-916C-45D9-BD5B-DAB05748CB41}" type="parTrans" cxnId="{C8E812A5-9CBA-4663-A36F-976C061D56EF}">
      <dgm:prSet/>
      <dgm:spPr/>
      <dgm:t>
        <a:bodyPr/>
        <a:lstStyle/>
        <a:p>
          <a:endParaRPr lang="en-US"/>
        </a:p>
      </dgm:t>
    </dgm:pt>
    <dgm:pt modelId="{E90BDEE6-A552-4623-9151-402342E25DDA}" type="sibTrans" cxnId="{C8E812A5-9CBA-4663-A36F-976C061D56EF}">
      <dgm:prSet/>
      <dgm:spPr/>
      <dgm:t>
        <a:bodyPr/>
        <a:lstStyle/>
        <a:p>
          <a:endParaRPr lang="en-US"/>
        </a:p>
      </dgm:t>
    </dgm:pt>
    <dgm:pt modelId="{09C4C481-D20C-461D-8122-7C1A3B6FF8A0}">
      <dgm:prSet/>
      <dgm:spPr/>
      <dgm:t>
        <a:bodyPr/>
        <a:lstStyle/>
        <a:p>
          <a:r>
            <a:rPr lang="en-US"/>
            <a:t>Has messaging features for communication between project members.</a:t>
          </a:r>
        </a:p>
      </dgm:t>
    </dgm:pt>
    <dgm:pt modelId="{46703982-522F-4ED0-81E8-A6F6D670AE63}" type="parTrans" cxnId="{F8D121D8-6289-481D-9B2B-6BCF5C6A442E}">
      <dgm:prSet/>
      <dgm:spPr/>
      <dgm:t>
        <a:bodyPr/>
        <a:lstStyle/>
        <a:p>
          <a:endParaRPr lang="en-US"/>
        </a:p>
      </dgm:t>
    </dgm:pt>
    <dgm:pt modelId="{9A883EB9-5DDC-4F8D-9D7B-C6B512BACF30}" type="sibTrans" cxnId="{F8D121D8-6289-481D-9B2B-6BCF5C6A442E}">
      <dgm:prSet/>
      <dgm:spPr/>
      <dgm:t>
        <a:bodyPr/>
        <a:lstStyle/>
        <a:p>
          <a:endParaRPr lang="en-US"/>
        </a:p>
      </dgm:t>
    </dgm:pt>
    <dgm:pt modelId="{539B2155-57D3-4861-9822-56D5C528542E}" type="pres">
      <dgm:prSet presAssocID="{0825CF73-9EDF-4F90-BF08-27AD34370062}" presName="root" presStyleCnt="0">
        <dgm:presLayoutVars>
          <dgm:dir/>
          <dgm:resizeHandles val="exact"/>
        </dgm:presLayoutVars>
      </dgm:prSet>
      <dgm:spPr/>
    </dgm:pt>
    <dgm:pt modelId="{F36A3F8F-6CAF-407C-8E0B-F7B01D7A1753}" type="pres">
      <dgm:prSet presAssocID="{3CE34D3A-09BB-4503-A4BF-FD9D612B0415}" presName="compNode" presStyleCnt="0"/>
      <dgm:spPr/>
    </dgm:pt>
    <dgm:pt modelId="{D7F09A02-2E00-4581-AE35-123BD83B6674}" type="pres">
      <dgm:prSet presAssocID="{3CE34D3A-09BB-4503-A4BF-FD9D612B0415}" presName="bgRect" presStyleLbl="bgShp" presStyleIdx="0" presStyleCnt="5"/>
      <dgm:spPr/>
    </dgm:pt>
    <dgm:pt modelId="{13AB4B9F-64FD-4084-B9EB-CDD9AEE88F7B}" type="pres">
      <dgm:prSet presAssocID="{3CE34D3A-09BB-4503-A4BF-FD9D612B04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293BBF0-ED36-454C-B2A5-CEA84311E9BC}" type="pres">
      <dgm:prSet presAssocID="{3CE34D3A-09BB-4503-A4BF-FD9D612B0415}" presName="spaceRect" presStyleCnt="0"/>
      <dgm:spPr/>
    </dgm:pt>
    <dgm:pt modelId="{A1A005B1-547E-4060-B9D1-E3BF2F7F8FD3}" type="pres">
      <dgm:prSet presAssocID="{3CE34D3A-09BB-4503-A4BF-FD9D612B0415}" presName="parTx" presStyleLbl="revTx" presStyleIdx="0" presStyleCnt="5">
        <dgm:presLayoutVars>
          <dgm:chMax val="0"/>
          <dgm:chPref val="0"/>
        </dgm:presLayoutVars>
      </dgm:prSet>
      <dgm:spPr/>
    </dgm:pt>
    <dgm:pt modelId="{1727BED5-7BE8-40BB-96A7-E57AF44C875D}" type="pres">
      <dgm:prSet presAssocID="{7B070ECF-1029-414E-9D53-0BD2507CD8AC}" presName="sibTrans" presStyleCnt="0"/>
      <dgm:spPr/>
    </dgm:pt>
    <dgm:pt modelId="{F19D93C3-949C-4C78-81E1-B19C4AC7C2AC}" type="pres">
      <dgm:prSet presAssocID="{412F56E2-A118-4076-8CD3-1C1E0994114E}" presName="compNode" presStyleCnt="0"/>
      <dgm:spPr/>
    </dgm:pt>
    <dgm:pt modelId="{E91B4AE9-CA01-4EEC-BABB-98E63595B41D}" type="pres">
      <dgm:prSet presAssocID="{412F56E2-A118-4076-8CD3-1C1E0994114E}" presName="bgRect" presStyleLbl="bgShp" presStyleIdx="1" presStyleCnt="5"/>
      <dgm:spPr/>
    </dgm:pt>
    <dgm:pt modelId="{7B70972D-F25D-4BC2-AA83-798B8A43DF2C}" type="pres">
      <dgm:prSet presAssocID="{412F56E2-A118-4076-8CD3-1C1E099411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83437EE-F46E-4F78-BDCA-6DD9C2082BBC}" type="pres">
      <dgm:prSet presAssocID="{412F56E2-A118-4076-8CD3-1C1E0994114E}" presName="spaceRect" presStyleCnt="0"/>
      <dgm:spPr/>
    </dgm:pt>
    <dgm:pt modelId="{F367EDD2-4FAE-4F03-BFAD-4EE580C45285}" type="pres">
      <dgm:prSet presAssocID="{412F56E2-A118-4076-8CD3-1C1E0994114E}" presName="parTx" presStyleLbl="revTx" presStyleIdx="1" presStyleCnt="5">
        <dgm:presLayoutVars>
          <dgm:chMax val="0"/>
          <dgm:chPref val="0"/>
        </dgm:presLayoutVars>
      </dgm:prSet>
      <dgm:spPr/>
    </dgm:pt>
    <dgm:pt modelId="{05106D7B-F3A9-48EE-857E-05274D4F25D3}" type="pres">
      <dgm:prSet presAssocID="{FDFD1EDD-1553-4FB1-97E5-B7F7AF791E14}" presName="sibTrans" presStyleCnt="0"/>
      <dgm:spPr/>
    </dgm:pt>
    <dgm:pt modelId="{FF66AF85-C647-473F-999C-B300F5EC7A7B}" type="pres">
      <dgm:prSet presAssocID="{23CBA672-FB5E-400F-8A31-5A9C13954843}" presName="compNode" presStyleCnt="0"/>
      <dgm:spPr/>
    </dgm:pt>
    <dgm:pt modelId="{3D69E995-C99A-44C3-BFEB-3EE2F15C270B}" type="pres">
      <dgm:prSet presAssocID="{23CBA672-FB5E-400F-8A31-5A9C13954843}" presName="bgRect" presStyleLbl="bgShp" presStyleIdx="2" presStyleCnt="5"/>
      <dgm:spPr/>
    </dgm:pt>
    <dgm:pt modelId="{5C89288C-B460-4977-949B-2072165CF0A1}" type="pres">
      <dgm:prSet presAssocID="{23CBA672-FB5E-400F-8A31-5A9C139548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77E93C6-6A1B-466B-A436-370C30BEEA8B}" type="pres">
      <dgm:prSet presAssocID="{23CBA672-FB5E-400F-8A31-5A9C13954843}" presName="spaceRect" presStyleCnt="0"/>
      <dgm:spPr/>
    </dgm:pt>
    <dgm:pt modelId="{A203EBF4-42C3-4056-BC75-BCB710EEF6B6}" type="pres">
      <dgm:prSet presAssocID="{23CBA672-FB5E-400F-8A31-5A9C13954843}" presName="parTx" presStyleLbl="revTx" presStyleIdx="2" presStyleCnt="5">
        <dgm:presLayoutVars>
          <dgm:chMax val="0"/>
          <dgm:chPref val="0"/>
        </dgm:presLayoutVars>
      </dgm:prSet>
      <dgm:spPr/>
    </dgm:pt>
    <dgm:pt modelId="{B1115F40-BC47-4C27-94A2-DC237A33D290}" type="pres">
      <dgm:prSet presAssocID="{DDC7BF9A-2C2E-4E62-A006-08F7A1F755F5}" presName="sibTrans" presStyleCnt="0"/>
      <dgm:spPr/>
    </dgm:pt>
    <dgm:pt modelId="{A0C80842-A4CF-4C80-96D6-1A0A9D461545}" type="pres">
      <dgm:prSet presAssocID="{B91B12B3-FDAF-469F-839D-BD5B6EC0C221}" presName="compNode" presStyleCnt="0"/>
      <dgm:spPr/>
    </dgm:pt>
    <dgm:pt modelId="{E290627F-9501-44F6-AA8F-4A002F340D46}" type="pres">
      <dgm:prSet presAssocID="{B91B12B3-FDAF-469F-839D-BD5B6EC0C221}" presName="bgRect" presStyleLbl="bgShp" presStyleIdx="3" presStyleCnt="5"/>
      <dgm:spPr/>
    </dgm:pt>
    <dgm:pt modelId="{ACD6634B-0929-4B5E-946D-BDE77E84C3BA}" type="pres">
      <dgm:prSet presAssocID="{B91B12B3-FDAF-469F-839D-BD5B6EC0C2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F00D6A15-A862-4ACF-B14D-C2DF61E8BAA4}" type="pres">
      <dgm:prSet presAssocID="{B91B12B3-FDAF-469F-839D-BD5B6EC0C221}" presName="spaceRect" presStyleCnt="0"/>
      <dgm:spPr/>
    </dgm:pt>
    <dgm:pt modelId="{0D0EAEB3-41C9-4540-A4BD-9A1C074E8B45}" type="pres">
      <dgm:prSet presAssocID="{B91B12B3-FDAF-469F-839D-BD5B6EC0C221}" presName="parTx" presStyleLbl="revTx" presStyleIdx="3" presStyleCnt="5">
        <dgm:presLayoutVars>
          <dgm:chMax val="0"/>
          <dgm:chPref val="0"/>
        </dgm:presLayoutVars>
      </dgm:prSet>
      <dgm:spPr/>
    </dgm:pt>
    <dgm:pt modelId="{C31A0F99-426C-4F8C-BE6E-0CD27D116165}" type="pres">
      <dgm:prSet presAssocID="{E90BDEE6-A552-4623-9151-402342E25DDA}" presName="sibTrans" presStyleCnt="0"/>
      <dgm:spPr/>
    </dgm:pt>
    <dgm:pt modelId="{04EB7E75-6A41-4C49-8B4E-693C858C57A0}" type="pres">
      <dgm:prSet presAssocID="{09C4C481-D20C-461D-8122-7C1A3B6FF8A0}" presName="compNode" presStyleCnt="0"/>
      <dgm:spPr/>
    </dgm:pt>
    <dgm:pt modelId="{B461F426-1A72-40BB-BDDE-AFA7C351414B}" type="pres">
      <dgm:prSet presAssocID="{09C4C481-D20C-461D-8122-7C1A3B6FF8A0}" presName="bgRect" presStyleLbl="bgShp" presStyleIdx="4" presStyleCnt="5"/>
      <dgm:spPr/>
    </dgm:pt>
    <dgm:pt modelId="{85C08852-EFAE-4960-A7F8-6F04D9280DD5}" type="pres">
      <dgm:prSet presAssocID="{09C4C481-D20C-461D-8122-7C1A3B6FF8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871E640-455C-41A4-94E7-E25E3C000C69}" type="pres">
      <dgm:prSet presAssocID="{09C4C481-D20C-461D-8122-7C1A3B6FF8A0}" presName="spaceRect" presStyleCnt="0"/>
      <dgm:spPr/>
    </dgm:pt>
    <dgm:pt modelId="{21BBDF19-58BD-4AD9-9DE4-21C8A40A08AE}" type="pres">
      <dgm:prSet presAssocID="{09C4C481-D20C-461D-8122-7C1A3B6FF8A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F08021-3A7C-4260-96C2-53D8E6A6F9A7}" srcId="{0825CF73-9EDF-4F90-BF08-27AD34370062}" destId="{412F56E2-A118-4076-8CD3-1C1E0994114E}" srcOrd="1" destOrd="0" parTransId="{7586E41F-49FD-440F-9B24-B76E4EE4A5F8}" sibTransId="{FDFD1EDD-1553-4FB1-97E5-B7F7AF791E14}"/>
    <dgm:cxn modelId="{818C6D2A-0C05-41BE-934A-9BC4D5B30953}" type="presOf" srcId="{B91B12B3-FDAF-469F-839D-BD5B6EC0C221}" destId="{0D0EAEB3-41C9-4540-A4BD-9A1C074E8B45}" srcOrd="0" destOrd="0" presId="urn:microsoft.com/office/officeart/2018/2/layout/IconVerticalSolidList"/>
    <dgm:cxn modelId="{86A6D981-9F02-4CE6-89A0-E91AA4930AB1}" srcId="{0825CF73-9EDF-4F90-BF08-27AD34370062}" destId="{23CBA672-FB5E-400F-8A31-5A9C13954843}" srcOrd="2" destOrd="0" parTransId="{6DCCFA3C-114B-438D-A9A8-88FDDF527412}" sibTransId="{DDC7BF9A-2C2E-4E62-A006-08F7A1F755F5}"/>
    <dgm:cxn modelId="{7ABCE18A-9CAE-46B8-B4C9-E1B4A5E8D70C}" type="presOf" srcId="{0825CF73-9EDF-4F90-BF08-27AD34370062}" destId="{539B2155-57D3-4861-9822-56D5C528542E}" srcOrd="0" destOrd="0" presId="urn:microsoft.com/office/officeart/2018/2/layout/IconVerticalSolidList"/>
    <dgm:cxn modelId="{1757A18C-3AD3-4E84-BCB5-52169DE6C26F}" type="presOf" srcId="{09C4C481-D20C-461D-8122-7C1A3B6FF8A0}" destId="{21BBDF19-58BD-4AD9-9DE4-21C8A40A08AE}" srcOrd="0" destOrd="0" presId="urn:microsoft.com/office/officeart/2018/2/layout/IconVerticalSolidList"/>
    <dgm:cxn modelId="{C8E812A5-9CBA-4663-A36F-976C061D56EF}" srcId="{0825CF73-9EDF-4F90-BF08-27AD34370062}" destId="{B91B12B3-FDAF-469F-839D-BD5B6EC0C221}" srcOrd="3" destOrd="0" parTransId="{45FBA592-916C-45D9-BD5B-DAB05748CB41}" sibTransId="{E90BDEE6-A552-4623-9151-402342E25DDA}"/>
    <dgm:cxn modelId="{8B169DAF-AABE-4CF1-B590-22BFF214A62C}" type="presOf" srcId="{412F56E2-A118-4076-8CD3-1C1E0994114E}" destId="{F367EDD2-4FAE-4F03-BFAD-4EE580C45285}" srcOrd="0" destOrd="0" presId="urn:microsoft.com/office/officeart/2018/2/layout/IconVerticalSolidList"/>
    <dgm:cxn modelId="{E4317AB4-A6E8-454E-9711-CA7B7A73AE3E}" type="presOf" srcId="{23CBA672-FB5E-400F-8A31-5A9C13954843}" destId="{A203EBF4-42C3-4056-BC75-BCB710EEF6B6}" srcOrd="0" destOrd="0" presId="urn:microsoft.com/office/officeart/2018/2/layout/IconVerticalSolidList"/>
    <dgm:cxn modelId="{6FAE44BF-CCD0-4B35-B185-002A61456C2B}" type="presOf" srcId="{3CE34D3A-09BB-4503-A4BF-FD9D612B0415}" destId="{A1A005B1-547E-4060-B9D1-E3BF2F7F8FD3}" srcOrd="0" destOrd="0" presId="urn:microsoft.com/office/officeart/2018/2/layout/IconVerticalSolidList"/>
    <dgm:cxn modelId="{F8D121D8-6289-481D-9B2B-6BCF5C6A442E}" srcId="{0825CF73-9EDF-4F90-BF08-27AD34370062}" destId="{09C4C481-D20C-461D-8122-7C1A3B6FF8A0}" srcOrd="4" destOrd="0" parTransId="{46703982-522F-4ED0-81E8-A6F6D670AE63}" sibTransId="{9A883EB9-5DDC-4F8D-9D7B-C6B512BACF30}"/>
    <dgm:cxn modelId="{CA049EE4-C962-4A01-9E85-387CBFD8DC44}" srcId="{0825CF73-9EDF-4F90-BF08-27AD34370062}" destId="{3CE34D3A-09BB-4503-A4BF-FD9D612B0415}" srcOrd="0" destOrd="0" parTransId="{C9783014-A5F5-4329-8DEA-E302C41B5366}" sibTransId="{7B070ECF-1029-414E-9D53-0BD2507CD8AC}"/>
    <dgm:cxn modelId="{D4AAFAF4-9427-4891-9D0E-44FD1026D6FD}" type="presParOf" srcId="{539B2155-57D3-4861-9822-56D5C528542E}" destId="{F36A3F8F-6CAF-407C-8E0B-F7B01D7A1753}" srcOrd="0" destOrd="0" presId="urn:microsoft.com/office/officeart/2018/2/layout/IconVerticalSolidList"/>
    <dgm:cxn modelId="{D63B2D54-D8D9-4B1E-91A1-74BD451FED48}" type="presParOf" srcId="{F36A3F8F-6CAF-407C-8E0B-F7B01D7A1753}" destId="{D7F09A02-2E00-4581-AE35-123BD83B6674}" srcOrd="0" destOrd="0" presId="urn:microsoft.com/office/officeart/2018/2/layout/IconVerticalSolidList"/>
    <dgm:cxn modelId="{8A94C7A2-DC95-48DB-8273-965D2F10750E}" type="presParOf" srcId="{F36A3F8F-6CAF-407C-8E0B-F7B01D7A1753}" destId="{13AB4B9F-64FD-4084-B9EB-CDD9AEE88F7B}" srcOrd="1" destOrd="0" presId="urn:microsoft.com/office/officeart/2018/2/layout/IconVerticalSolidList"/>
    <dgm:cxn modelId="{6C1CC74A-B26B-4DB9-8CE3-B3FCEC34CF0D}" type="presParOf" srcId="{F36A3F8F-6CAF-407C-8E0B-F7B01D7A1753}" destId="{B293BBF0-ED36-454C-B2A5-CEA84311E9BC}" srcOrd="2" destOrd="0" presId="urn:microsoft.com/office/officeart/2018/2/layout/IconVerticalSolidList"/>
    <dgm:cxn modelId="{E80F23C0-BA44-4CE7-BE2D-EEF3776FCA41}" type="presParOf" srcId="{F36A3F8F-6CAF-407C-8E0B-F7B01D7A1753}" destId="{A1A005B1-547E-4060-B9D1-E3BF2F7F8FD3}" srcOrd="3" destOrd="0" presId="urn:microsoft.com/office/officeart/2018/2/layout/IconVerticalSolidList"/>
    <dgm:cxn modelId="{2FE40413-D16A-40CF-9A00-9CB5BA85F419}" type="presParOf" srcId="{539B2155-57D3-4861-9822-56D5C528542E}" destId="{1727BED5-7BE8-40BB-96A7-E57AF44C875D}" srcOrd="1" destOrd="0" presId="urn:microsoft.com/office/officeart/2018/2/layout/IconVerticalSolidList"/>
    <dgm:cxn modelId="{CB3FC3C8-0CC0-406D-ADE1-EE68EE265EFF}" type="presParOf" srcId="{539B2155-57D3-4861-9822-56D5C528542E}" destId="{F19D93C3-949C-4C78-81E1-B19C4AC7C2AC}" srcOrd="2" destOrd="0" presId="urn:microsoft.com/office/officeart/2018/2/layout/IconVerticalSolidList"/>
    <dgm:cxn modelId="{89247265-6F49-4FA6-812D-14C704577A5F}" type="presParOf" srcId="{F19D93C3-949C-4C78-81E1-B19C4AC7C2AC}" destId="{E91B4AE9-CA01-4EEC-BABB-98E63595B41D}" srcOrd="0" destOrd="0" presId="urn:microsoft.com/office/officeart/2018/2/layout/IconVerticalSolidList"/>
    <dgm:cxn modelId="{1521EEF5-DAA6-4180-A748-258898BA2756}" type="presParOf" srcId="{F19D93C3-949C-4C78-81E1-B19C4AC7C2AC}" destId="{7B70972D-F25D-4BC2-AA83-798B8A43DF2C}" srcOrd="1" destOrd="0" presId="urn:microsoft.com/office/officeart/2018/2/layout/IconVerticalSolidList"/>
    <dgm:cxn modelId="{95526574-C4D5-4F9C-8A0A-8398ECEAA699}" type="presParOf" srcId="{F19D93C3-949C-4C78-81E1-B19C4AC7C2AC}" destId="{083437EE-F46E-4F78-BDCA-6DD9C2082BBC}" srcOrd="2" destOrd="0" presId="urn:microsoft.com/office/officeart/2018/2/layout/IconVerticalSolidList"/>
    <dgm:cxn modelId="{F639BBFB-3A3A-4EAE-9B3F-4FE8F0B02D3F}" type="presParOf" srcId="{F19D93C3-949C-4C78-81E1-B19C4AC7C2AC}" destId="{F367EDD2-4FAE-4F03-BFAD-4EE580C45285}" srcOrd="3" destOrd="0" presId="urn:microsoft.com/office/officeart/2018/2/layout/IconVerticalSolidList"/>
    <dgm:cxn modelId="{2F75A07D-76BD-43A0-8284-5772ED66B373}" type="presParOf" srcId="{539B2155-57D3-4861-9822-56D5C528542E}" destId="{05106D7B-F3A9-48EE-857E-05274D4F25D3}" srcOrd="3" destOrd="0" presId="urn:microsoft.com/office/officeart/2018/2/layout/IconVerticalSolidList"/>
    <dgm:cxn modelId="{FB311782-BCB1-457F-B9E3-89BA5925CA63}" type="presParOf" srcId="{539B2155-57D3-4861-9822-56D5C528542E}" destId="{FF66AF85-C647-473F-999C-B300F5EC7A7B}" srcOrd="4" destOrd="0" presId="urn:microsoft.com/office/officeart/2018/2/layout/IconVerticalSolidList"/>
    <dgm:cxn modelId="{1101BB00-C772-47E1-9913-6F879439EF73}" type="presParOf" srcId="{FF66AF85-C647-473F-999C-B300F5EC7A7B}" destId="{3D69E995-C99A-44C3-BFEB-3EE2F15C270B}" srcOrd="0" destOrd="0" presId="urn:microsoft.com/office/officeart/2018/2/layout/IconVerticalSolidList"/>
    <dgm:cxn modelId="{E57A3FDE-13EC-4ACA-8CA9-34466D21D5F5}" type="presParOf" srcId="{FF66AF85-C647-473F-999C-B300F5EC7A7B}" destId="{5C89288C-B460-4977-949B-2072165CF0A1}" srcOrd="1" destOrd="0" presId="urn:microsoft.com/office/officeart/2018/2/layout/IconVerticalSolidList"/>
    <dgm:cxn modelId="{8BDF8512-11AA-4042-A14C-258906233BA8}" type="presParOf" srcId="{FF66AF85-C647-473F-999C-B300F5EC7A7B}" destId="{B77E93C6-6A1B-466B-A436-370C30BEEA8B}" srcOrd="2" destOrd="0" presId="urn:microsoft.com/office/officeart/2018/2/layout/IconVerticalSolidList"/>
    <dgm:cxn modelId="{76401A0E-99AD-41D5-9E58-EE2F1729FE13}" type="presParOf" srcId="{FF66AF85-C647-473F-999C-B300F5EC7A7B}" destId="{A203EBF4-42C3-4056-BC75-BCB710EEF6B6}" srcOrd="3" destOrd="0" presId="urn:microsoft.com/office/officeart/2018/2/layout/IconVerticalSolidList"/>
    <dgm:cxn modelId="{FB22D308-3520-4391-A0E5-B39F7794F616}" type="presParOf" srcId="{539B2155-57D3-4861-9822-56D5C528542E}" destId="{B1115F40-BC47-4C27-94A2-DC237A33D290}" srcOrd="5" destOrd="0" presId="urn:microsoft.com/office/officeart/2018/2/layout/IconVerticalSolidList"/>
    <dgm:cxn modelId="{19257DB7-935D-4B71-97F0-7FAC7A7C8ADE}" type="presParOf" srcId="{539B2155-57D3-4861-9822-56D5C528542E}" destId="{A0C80842-A4CF-4C80-96D6-1A0A9D461545}" srcOrd="6" destOrd="0" presId="urn:microsoft.com/office/officeart/2018/2/layout/IconVerticalSolidList"/>
    <dgm:cxn modelId="{60C4970E-9D83-4B3E-A6A9-7629599F454F}" type="presParOf" srcId="{A0C80842-A4CF-4C80-96D6-1A0A9D461545}" destId="{E290627F-9501-44F6-AA8F-4A002F340D46}" srcOrd="0" destOrd="0" presId="urn:microsoft.com/office/officeart/2018/2/layout/IconVerticalSolidList"/>
    <dgm:cxn modelId="{F35859D9-5497-4E26-BF8B-2F2E2F66AB5A}" type="presParOf" srcId="{A0C80842-A4CF-4C80-96D6-1A0A9D461545}" destId="{ACD6634B-0929-4B5E-946D-BDE77E84C3BA}" srcOrd="1" destOrd="0" presId="urn:microsoft.com/office/officeart/2018/2/layout/IconVerticalSolidList"/>
    <dgm:cxn modelId="{FE16B03D-E107-4BF0-841A-02E1AD6ABF4F}" type="presParOf" srcId="{A0C80842-A4CF-4C80-96D6-1A0A9D461545}" destId="{F00D6A15-A862-4ACF-B14D-C2DF61E8BAA4}" srcOrd="2" destOrd="0" presId="urn:microsoft.com/office/officeart/2018/2/layout/IconVerticalSolidList"/>
    <dgm:cxn modelId="{EFA5437B-BD1B-4CB3-BDBC-356646652892}" type="presParOf" srcId="{A0C80842-A4CF-4C80-96D6-1A0A9D461545}" destId="{0D0EAEB3-41C9-4540-A4BD-9A1C074E8B45}" srcOrd="3" destOrd="0" presId="urn:microsoft.com/office/officeart/2018/2/layout/IconVerticalSolidList"/>
    <dgm:cxn modelId="{8A74FAD8-FAFA-4E55-973B-89E578F8C91B}" type="presParOf" srcId="{539B2155-57D3-4861-9822-56D5C528542E}" destId="{C31A0F99-426C-4F8C-BE6E-0CD27D116165}" srcOrd="7" destOrd="0" presId="urn:microsoft.com/office/officeart/2018/2/layout/IconVerticalSolidList"/>
    <dgm:cxn modelId="{AFAF2CE3-32A8-437D-8743-0DFED21F2C52}" type="presParOf" srcId="{539B2155-57D3-4861-9822-56D5C528542E}" destId="{04EB7E75-6A41-4C49-8B4E-693C858C57A0}" srcOrd="8" destOrd="0" presId="urn:microsoft.com/office/officeart/2018/2/layout/IconVerticalSolidList"/>
    <dgm:cxn modelId="{22340083-DA40-4A1C-936A-13DF83F0353E}" type="presParOf" srcId="{04EB7E75-6A41-4C49-8B4E-693C858C57A0}" destId="{B461F426-1A72-40BB-BDDE-AFA7C351414B}" srcOrd="0" destOrd="0" presId="urn:microsoft.com/office/officeart/2018/2/layout/IconVerticalSolidList"/>
    <dgm:cxn modelId="{374FBD50-C251-4EFB-BB99-FE41C801C015}" type="presParOf" srcId="{04EB7E75-6A41-4C49-8B4E-693C858C57A0}" destId="{85C08852-EFAE-4960-A7F8-6F04D9280DD5}" srcOrd="1" destOrd="0" presId="urn:microsoft.com/office/officeart/2018/2/layout/IconVerticalSolidList"/>
    <dgm:cxn modelId="{B766E88D-7CDF-4633-8FA3-C2D2112BDE18}" type="presParOf" srcId="{04EB7E75-6A41-4C49-8B4E-693C858C57A0}" destId="{5871E640-455C-41A4-94E7-E25E3C000C69}" srcOrd="2" destOrd="0" presId="urn:microsoft.com/office/officeart/2018/2/layout/IconVerticalSolidList"/>
    <dgm:cxn modelId="{B63A029B-61FC-400E-A83B-C21100351D23}" type="presParOf" srcId="{04EB7E75-6A41-4C49-8B4E-693C858C57A0}" destId="{21BBDF19-58BD-4AD9-9DE4-21C8A40A08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2B18C7-B94B-489E-8924-62D095E7137E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53E7B91-9ADE-48D1-ADC8-4763964F16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Microsoft Project</a:t>
          </a:r>
        </a:p>
      </dgm:t>
    </dgm:pt>
    <dgm:pt modelId="{3F6D026D-95BD-4F55-AC25-051DAEF58C11}" type="parTrans" cxnId="{43DB92F8-C77B-413D-9AFF-D5DCD6131370}">
      <dgm:prSet/>
      <dgm:spPr/>
      <dgm:t>
        <a:bodyPr/>
        <a:lstStyle/>
        <a:p>
          <a:endParaRPr lang="en-US"/>
        </a:p>
      </dgm:t>
    </dgm:pt>
    <dgm:pt modelId="{DAB2DA83-10F5-4D1A-9875-74F53FA61993}" type="sibTrans" cxnId="{43DB92F8-C77B-413D-9AFF-D5DCD6131370}">
      <dgm:prSet/>
      <dgm:spPr/>
      <dgm:t>
        <a:bodyPr/>
        <a:lstStyle/>
        <a:p>
          <a:endParaRPr lang="en-US"/>
        </a:p>
      </dgm:t>
    </dgm:pt>
    <dgm:pt modelId="{2D84019B-05BB-421D-8594-536BF39DBC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Straightforward simple tasks </a:t>
          </a:r>
        </a:p>
      </dgm:t>
    </dgm:pt>
    <dgm:pt modelId="{FC50A982-1CA9-493C-B75E-8EF7BAE418B8}" type="parTrans" cxnId="{DBA3DA11-AF1A-4824-93B5-C8D86D2B5C5F}">
      <dgm:prSet/>
      <dgm:spPr/>
      <dgm:t>
        <a:bodyPr/>
        <a:lstStyle/>
        <a:p>
          <a:endParaRPr lang="en-US"/>
        </a:p>
      </dgm:t>
    </dgm:pt>
    <dgm:pt modelId="{BC4922B2-10F6-4092-ACA7-6A55EBFF0D76}" type="sibTrans" cxnId="{DBA3DA11-AF1A-4824-93B5-C8D86D2B5C5F}">
      <dgm:prSet/>
      <dgm:spPr/>
      <dgm:t>
        <a:bodyPr/>
        <a:lstStyle/>
        <a:p>
          <a:endParaRPr lang="en-US"/>
        </a:p>
      </dgm:t>
    </dgm:pt>
    <dgm:pt modelId="{CC9C2EE1-FB33-4054-B371-EA2D53107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well with the other Microsoft office programs </a:t>
          </a:r>
        </a:p>
      </dgm:t>
    </dgm:pt>
    <dgm:pt modelId="{257D3496-685A-44B5-8FE6-4E259EA90942}" type="parTrans" cxnId="{C8C7D21C-04CF-45C1-A1F4-36C0FD1BC975}">
      <dgm:prSet/>
      <dgm:spPr/>
      <dgm:t>
        <a:bodyPr/>
        <a:lstStyle/>
        <a:p>
          <a:endParaRPr lang="en-US"/>
        </a:p>
      </dgm:t>
    </dgm:pt>
    <dgm:pt modelId="{2910A37C-1AC9-4429-B43B-5135491FC8C4}" type="sibTrans" cxnId="{C8C7D21C-04CF-45C1-A1F4-36C0FD1BC975}">
      <dgm:prSet/>
      <dgm:spPr/>
      <dgm:t>
        <a:bodyPr/>
        <a:lstStyle/>
        <a:p>
          <a:endParaRPr lang="en-US"/>
        </a:p>
      </dgm:t>
    </dgm:pt>
    <dgm:pt modelId="{7E162915-67E7-462C-94AB-BE5992233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features difficult to learn </a:t>
          </a:r>
        </a:p>
      </dgm:t>
    </dgm:pt>
    <dgm:pt modelId="{AD6E9495-8BBC-4D04-BD33-C3AA551CEDA8}" type="parTrans" cxnId="{27777807-039C-42C9-8EFC-F9D8394A781C}">
      <dgm:prSet/>
      <dgm:spPr/>
      <dgm:t>
        <a:bodyPr/>
        <a:lstStyle/>
        <a:p>
          <a:endParaRPr lang="en-US"/>
        </a:p>
      </dgm:t>
    </dgm:pt>
    <dgm:pt modelId="{C3A2172F-2F5F-43FD-B27E-2F351B22511D}" type="sibTrans" cxnId="{27777807-039C-42C9-8EFC-F9D8394A781C}">
      <dgm:prSet/>
      <dgm:spPr/>
      <dgm:t>
        <a:bodyPr/>
        <a:lstStyle/>
        <a:p>
          <a:endParaRPr lang="en-US"/>
        </a:p>
      </dgm:t>
    </dgm:pt>
    <dgm:pt modelId="{31BD0685-AEB1-43D8-A3B1-E0C365E20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versions are expensive</a:t>
          </a:r>
        </a:p>
      </dgm:t>
    </dgm:pt>
    <dgm:pt modelId="{BCD151BB-4788-48CA-8459-E6657424696A}" type="parTrans" cxnId="{3022FC52-BC3F-48C7-9296-A472F92A0118}">
      <dgm:prSet/>
      <dgm:spPr/>
      <dgm:t>
        <a:bodyPr/>
        <a:lstStyle/>
        <a:p>
          <a:endParaRPr lang="en-US"/>
        </a:p>
      </dgm:t>
    </dgm:pt>
    <dgm:pt modelId="{35DA080C-CD4A-4AB7-BAE4-13112E5DA7FE}" type="sibTrans" cxnId="{3022FC52-BC3F-48C7-9296-A472F92A0118}">
      <dgm:prSet/>
      <dgm:spPr/>
      <dgm:t>
        <a:bodyPr/>
        <a:lstStyle/>
        <a:p>
          <a:endParaRPr lang="en-US"/>
        </a:p>
      </dgm:t>
    </dgm:pt>
    <dgm:pt modelId="{A00DDD91-F78F-4A34-BF06-20B1FE8CE1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Basecamp</a:t>
          </a:r>
        </a:p>
      </dgm:t>
    </dgm:pt>
    <dgm:pt modelId="{3430B161-8D9E-431D-A5BE-C16228557EB9}" type="parTrans" cxnId="{7EB98595-E3C0-4400-A83B-73EBDEE32247}">
      <dgm:prSet/>
      <dgm:spPr/>
      <dgm:t>
        <a:bodyPr/>
        <a:lstStyle/>
        <a:p>
          <a:endParaRPr lang="en-US"/>
        </a:p>
      </dgm:t>
    </dgm:pt>
    <dgm:pt modelId="{8EE2960B-1C8C-413C-9940-6F2D9CA9C563}" type="sibTrans" cxnId="{7EB98595-E3C0-4400-A83B-73EBDEE32247}">
      <dgm:prSet/>
      <dgm:spPr/>
      <dgm:t>
        <a:bodyPr/>
        <a:lstStyle/>
        <a:p>
          <a:endParaRPr lang="en-US"/>
        </a:p>
      </dgm:t>
    </dgm:pt>
    <dgm:pt modelId="{B4E4420D-C2EE-441E-9F32-C5353A9A09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 focused. </a:t>
          </a:r>
        </a:p>
      </dgm:t>
    </dgm:pt>
    <dgm:pt modelId="{7DB847E4-5023-48A9-A4E4-CD9FD54F52A1}" type="parTrans" cxnId="{5A8DBFEC-AAD5-486B-A9B0-B1220C2B3A10}">
      <dgm:prSet/>
      <dgm:spPr/>
      <dgm:t>
        <a:bodyPr/>
        <a:lstStyle/>
        <a:p>
          <a:endParaRPr lang="en-US"/>
        </a:p>
      </dgm:t>
    </dgm:pt>
    <dgm:pt modelId="{E40E230F-6E05-40D5-8998-C7FDCCFB1183}" type="sibTrans" cxnId="{5A8DBFEC-AAD5-486B-A9B0-B1220C2B3A10}">
      <dgm:prSet/>
      <dgm:spPr/>
      <dgm:t>
        <a:bodyPr/>
        <a:lstStyle/>
        <a:p>
          <a:endParaRPr lang="en-US"/>
        </a:p>
      </dgm:t>
    </dgm:pt>
    <dgm:pt modelId="{C9D601EB-746F-4B6F-82DE-AC4758590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setting/completing tasks for project members. </a:t>
          </a:r>
        </a:p>
      </dgm:t>
    </dgm:pt>
    <dgm:pt modelId="{1462D3FA-CF6A-4771-AD91-49D08C25DC87}" type="parTrans" cxnId="{99A7D82D-F78D-499C-811C-5E98A988907C}">
      <dgm:prSet/>
      <dgm:spPr/>
      <dgm:t>
        <a:bodyPr/>
        <a:lstStyle/>
        <a:p>
          <a:endParaRPr lang="en-US"/>
        </a:p>
      </dgm:t>
    </dgm:pt>
    <dgm:pt modelId="{1B24F08F-CA26-43D7-B6D0-4F18F0BBFED7}" type="sibTrans" cxnId="{99A7D82D-F78D-499C-811C-5E98A988907C}">
      <dgm:prSet/>
      <dgm:spPr/>
      <dgm:t>
        <a:bodyPr/>
        <a:lstStyle/>
        <a:p>
          <a:endParaRPr lang="en-US"/>
        </a:p>
      </dgm:t>
    </dgm:pt>
    <dgm:pt modelId="{04415283-125F-451D-A8F1-5018B7B5E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focused on the people working on project than the manager. </a:t>
          </a:r>
        </a:p>
      </dgm:t>
    </dgm:pt>
    <dgm:pt modelId="{5D6839C9-442B-4DC7-BF7B-8E4A138FC5DB}" type="parTrans" cxnId="{344F99E3-B30F-4476-AE5B-C86BB887A2CA}">
      <dgm:prSet/>
      <dgm:spPr/>
      <dgm:t>
        <a:bodyPr/>
        <a:lstStyle/>
        <a:p>
          <a:endParaRPr lang="en-US"/>
        </a:p>
      </dgm:t>
    </dgm:pt>
    <dgm:pt modelId="{13AF3DC8-8076-41A4-BA21-E89FA4DA5D12}" type="sibTrans" cxnId="{344F99E3-B30F-4476-AE5B-C86BB887A2CA}">
      <dgm:prSet/>
      <dgm:spPr/>
      <dgm:t>
        <a:bodyPr/>
        <a:lstStyle/>
        <a:p>
          <a:endParaRPr lang="en-US"/>
        </a:p>
      </dgm:t>
    </dgm:pt>
    <dgm:pt modelId="{5A6CC522-8EA3-4AB3-A348-D3FF8FB17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 features</a:t>
          </a:r>
        </a:p>
      </dgm:t>
    </dgm:pt>
    <dgm:pt modelId="{480AC6B2-F32A-41AD-A4E0-9B37FBDC50BA}" type="parTrans" cxnId="{08420838-2B74-43DF-A56C-B2866C462AD9}">
      <dgm:prSet/>
      <dgm:spPr/>
      <dgm:t>
        <a:bodyPr/>
        <a:lstStyle/>
        <a:p>
          <a:endParaRPr lang="en-US"/>
        </a:p>
      </dgm:t>
    </dgm:pt>
    <dgm:pt modelId="{6A7D6C7F-83A5-46F6-B1DA-7D330E773FC0}" type="sibTrans" cxnId="{08420838-2B74-43DF-A56C-B2866C462AD9}">
      <dgm:prSet/>
      <dgm:spPr/>
      <dgm:t>
        <a:bodyPr/>
        <a:lstStyle/>
        <a:p>
          <a:endParaRPr lang="en-US"/>
        </a:p>
      </dgm:t>
    </dgm:pt>
    <dgm:pt modelId="{77F035F4-25B4-4178-BA3A-990D5B73CBE9}" type="pres">
      <dgm:prSet presAssocID="{C52B18C7-B94B-489E-8924-62D095E7137E}" presName="root" presStyleCnt="0">
        <dgm:presLayoutVars>
          <dgm:dir/>
          <dgm:resizeHandles val="exact"/>
        </dgm:presLayoutVars>
      </dgm:prSet>
      <dgm:spPr/>
    </dgm:pt>
    <dgm:pt modelId="{AE5E5E94-C40A-4D7B-8E90-4420E9D6E500}" type="pres">
      <dgm:prSet presAssocID="{A53E7B91-9ADE-48D1-ADC8-4763964F1642}" presName="compNode" presStyleCnt="0"/>
      <dgm:spPr/>
    </dgm:pt>
    <dgm:pt modelId="{6C63B783-7A4C-44CD-941B-44D0E5C35852}" type="pres">
      <dgm:prSet presAssocID="{A53E7B91-9ADE-48D1-ADC8-4763964F16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F2FE473-AF14-44C1-8AFC-07590A51D865}" type="pres">
      <dgm:prSet presAssocID="{A53E7B91-9ADE-48D1-ADC8-4763964F1642}" presName="iconSpace" presStyleCnt="0"/>
      <dgm:spPr/>
    </dgm:pt>
    <dgm:pt modelId="{C5E2E40C-9FBA-40DF-B693-1A40279AB202}" type="pres">
      <dgm:prSet presAssocID="{A53E7B91-9ADE-48D1-ADC8-4763964F1642}" presName="parTx" presStyleLbl="revTx" presStyleIdx="0" presStyleCnt="4">
        <dgm:presLayoutVars>
          <dgm:chMax val="0"/>
          <dgm:chPref val="0"/>
        </dgm:presLayoutVars>
      </dgm:prSet>
      <dgm:spPr/>
    </dgm:pt>
    <dgm:pt modelId="{E3C52B95-C4D3-4385-B9FA-3EA13AA02185}" type="pres">
      <dgm:prSet presAssocID="{A53E7B91-9ADE-48D1-ADC8-4763964F1642}" presName="txSpace" presStyleCnt="0"/>
      <dgm:spPr/>
    </dgm:pt>
    <dgm:pt modelId="{45BE6A0F-9ABF-472B-B757-605E2333FFBC}" type="pres">
      <dgm:prSet presAssocID="{A53E7B91-9ADE-48D1-ADC8-4763964F1642}" presName="desTx" presStyleLbl="revTx" presStyleIdx="1" presStyleCnt="4">
        <dgm:presLayoutVars/>
      </dgm:prSet>
      <dgm:spPr/>
    </dgm:pt>
    <dgm:pt modelId="{D2EEA3E7-DB5F-4CEC-B02E-8F995278F67F}" type="pres">
      <dgm:prSet presAssocID="{DAB2DA83-10F5-4D1A-9875-74F53FA61993}" presName="sibTrans" presStyleCnt="0"/>
      <dgm:spPr/>
    </dgm:pt>
    <dgm:pt modelId="{1510125B-D1B4-455B-AFC8-4E9E592DFE20}" type="pres">
      <dgm:prSet presAssocID="{A00DDD91-F78F-4A34-BF06-20B1FE8CE135}" presName="compNode" presStyleCnt="0"/>
      <dgm:spPr/>
    </dgm:pt>
    <dgm:pt modelId="{A95A98E4-81BB-4C48-B79C-4A5E5DB3BB20}" type="pres">
      <dgm:prSet presAssocID="{A00DDD91-F78F-4A34-BF06-20B1FE8CE1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59050BE-EC7A-4CBE-8556-8E2B33B7DA6B}" type="pres">
      <dgm:prSet presAssocID="{A00DDD91-F78F-4A34-BF06-20B1FE8CE135}" presName="iconSpace" presStyleCnt="0"/>
      <dgm:spPr/>
    </dgm:pt>
    <dgm:pt modelId="{30405BAF-811F-4F34-975F-23E2090028AD}" type="pres">
      <dgm:prSet presAssocID="{A00DDD91-F78F-4A34-BF06-20B1FE8CE135}" presName="parTx" presStyleLbl="revTx" presStyleIdx="2" presStyleCnt="4">
        <dgm:presLayoutVars>
          <dgm:chMax val="0"/>
          <dgm:chPref val="0"/>
        </dgm:presLayoutVars>
      </dgm:prSet>
      <dgm:spPr/>
    </dgm:pt>
    <dgm:pt modelId="{7075FFD0-4DAF-49BC-B264-2BAA18D1B8C6}" type="pres">
      <dgm:prSet presAssocID="{A00DDD91-F78F-4A34-BF06-20B1FE8CE135}" presName="txSpace" presStyleCnt="0"/>
      <dgm:spPr/>
    </dgm:pt>
    <dgm:pt modelId="{53689EE2-ED86-4055-AEFA-F70AECEFC9E8}" type="pres">
      <dgm:prSet presAssocID="{A00DDD91-F78F-4A34-BF06-20B1FE8CE135}" presName="desTx" presStyleLbl="revTx" presStyleIdx="3" presStyleCnt="4">
        <dgm:presLayoutVars/>
      </dgm:prSet>
      <dgm:spPr/>
    </dgm:pt>
  </dgm:ptLst>
  <dgm:cxnLst>
    <dgm:cxn modelId="{4EAFDB04-A1F0-4DB2-9F79-8754C65550EC}" type="presOf" srcId="{31BD0685-AEB1-43D8-A3B1-E0C365E2049E}" destId="{45BE6A0F-9ABF-472B-B757-605E2333FFBC}" srcOrd="0" destOrd="3" presId="urn:microsoft.com/office/officeart/2018/2/layout/IconLabelDescriptionList"/>
    <dgm:cxn modelId="{27777807-039C-42C9-8EFC-F9D8394A781C}" srcId="{A53E7B91-9ADE-48D1-ADC8-4763964F1642}" destId="{7E162915-67E7-462C-94AB-BE599223300A}" srcOrd="2" destOrd="0" parTransId="{AD6E9495-8BBC-4D04-BD33-C3AA551CEDA8}" sibTransId="{C3A2172F-2F5F-43FD-B27E-2F351B22511D}"/>
    <dgm:cxn modelId="{D8DD520D-AB01-459E-95B8-C2A540E2CE55}" type="presOf" srcId="{5A6CC522-8EA3-4AB3-A348-D3FF8FB1713A}" destId="{53689EE2-ED86-4055-AEFA-F70AECEFC9E8}" srcOrd="0" destOrd="3" presId="urn:microsoft.com/office/officeart/2018/2/layout/IconLabelDescriptionList"/>
    <dgm:cxn modelId="{DBA3DA11-AF1A-4824-93B5-C8D86D2B5C5F}" srcId="{A53E7B91-9ADE-48D1-ADC8-4763964F1642}" destId="{2D84019B-05BB-421D-8594-536BF39DBCD8}" srcOrd="0" destOrd="0" parTransId="{FC50A982-1CA9-493C-B75E-8EF7BAE418B8}" sibTransId="{BC4922B2-10F6-4092-ACA7-6A55EBFF0D76}"/>
    <dgm:cxn modelId="{C8C7D21C-04CF-45C1-A1F4-36C0FD1BC975}" srcId="{A53E7B91-9ADE-48D1-ADC8-4763964F1642}" destId="{CC9C2EE1-FB33-4054-B371-EA2D53107854}" srcOrd="1" destOrd="0" parTransId="{257D3496-685A-44B5-8FE6-4E259EA90942}" sibTransId="{2910A37C-1AC9-4429-B43B-5135491FC8C4}"/>
    <dgm:cxn modelId="{99A7D82D-F78D-499C-811C-5E98A988907C}" srcId="{A00DDD91-F78F-4A34-BF06-20B1FE8CE135}" destId="{C9D601EB-746F-4B6F-82DE-AC47585906EE}" srcOrd="1" destOrd="0" parTransId="{1462D3FA-CF6A-4771-AD91-49D08C25DC87}" sibTransId="{1B24F08F-CA26-43D7-B6D0-4F18F0BBFED7}"/>
    <dgm:cxn modelId="{08420838-2B74-43DF-A56C-B2866C462AD9}" srcId="{A00DDD91-F78F-4A34-BF06-20B1FE8CE135}" destId="{5A6CC522-8EA3-4AB3-A348-D3FF8FB1713A}" srcOrd="3" destOrd="0" parTransId="{480AC6B2-F32A-41AD-A4E0-9B37FBDC50BA}" sibTransId="{6A7D6C7F-83A5-46F6-B1DA-7D330E773FC0}"/>
    <dgm:cxn modelId="{3022FC52-BC3F-48C7-9296-A472F92A0118}" srcId="{A53E7B91-9ADE-48D1-ADC8-4763964F1642}" destId="{31BD0685-AEB1-43D8-A3B1-E0C365E2049E}" srcOrd="3" destOrd="0" parTransId="{BCD151BB-4788-48CA-8459-E6657424696A}" sibTransId="{35DA080C-CD4A-4AB7-BAE4-13112E5DA7FE}"/>
    <dgm:cxn modelId="{B9922153-2E14-44B2-A594-24214960A363}" type="presOf" srcId="{04415283-125F-451D-A8F1-5018B7B5EA98}" destId="{53689EE2-ED86-4055-AEFA-F70AECEFC9E8}" srcOrd="0" destOrd="2" presId="urn:microsoft.com/office/officeart/2018/2/layout/IconLabelDescriptionList"/>
    <dgm:cxn modelId="{92A5E476-358B-4DEE-A7C3-74DE331D622D}" type="presOf" srcId="{A00DDD91-F78F-4A34-BF06-20B1FE8CE135}" destId="{30405BAF-811F-4F34-975F-23E2090028AD}" srcOrd="0" destOrd="0" presId="urn:microsoft.com/office/officeart/2018/2/layout/IconLabelDescriptionList"/>
    <dgm:cxn modelId="{9F288E81-2AB4-42B9-A02E-CF07DD624E07}" type="presOf" srcId="{A53E7B91-9ADE-48D1-ADC8-4763964F1642}" destId="{C5E2E40C-9FBA-40DF-B693-1A40279AB202}" srcOrd="0" destOrd="0" presId="urn:microsoft.com/office/officeart/2018/2/layout/IconLabelDescriptionList"/>
    <dgm:cxn modelId="{7EB98595-E3C0-4400-A83B-73EBDEE32247}" srcId="{C52B18C7-B94B-489E-8924-62D095E7137E}" destId="{A00DDD91-F78F-4A34-BF06-20B1FE8CE135}" srcOrd="1" destOrd="0" parTransId="{3430B161-8D9E-431D-A5BE-C16228557EB9}" sibTransId="{8EE2960B-1C8C-413C-9940-6F2D9CA9C563}"/>
    <dgm:cxn modelId="{FF309D9C-7380-423E-8248-E7E86F5DA5CE}" type="presOf" srcId="{B4E4420D-C2EE-441E-9F32-C5353A9A0919}" destId="{53689EE2-ED86-4055-AEFA-F70AECEFC9E8}" srcOrd="0" destOrd="0" presId="urn:microsoft.com/office/officeart/2018/2/layout/IconLabelDescriptionList"/>
    <dgm:cxn modelId="{5C612CAA-32FC-4C38-A8CA-1B9B5D8B36A1}" type="presOf" srcId="{C9D601EB-746F-4B6F-82DE-AC47585906EE}" destId="{53689EE2-ED86-4055-AEFA-F70AECEFC9E8}" srcOrd="0" destOrd="1" presId="urn:microsoft.com/office/officeart/2018/2/layout/IconLabelDescriptionList"/>
    <dgm:cxn modelId="{C858F8AC-90FB-4447-B9EE-AB9609852186}" type="presOf" srcId="{C52B18C7-B94B-489E-8924-62D095E7137E}" destId="{77F035F4-25B4-4178-BA3A-990D5B73CBE9}" srcOrd="0" destOrd="0" presId="urn:microsoft.com/office/officeart/2018/2/layout/IconLabelDescriptionList"/>
    <dgm:cxn modelId="{A5F214C2-E021-4096-9A43-AB854F649205}" type="presOf" srcId="{7E162915-67E7-462C-94AB-BE599223300A}" destId="{45BE6A0F-9ABF-472B-B757-605E2333FFBC}" srcOrd="0" destOrd="2" presId="urn:microsoft.com/office/officeart/2018/2/layout/IconLabelDescriptionList"/>
    <dgm:cxn modelId="{7A5448D3-DA55-4A35-AC72-92950F5EC43A}" type="presOf" srcId="{2D84019B-05BB-421D-8594-536BF39DBCD8}" destId="{45BE6A0F-9ABF-472B-B757-605E2333FFBC}" srcOrd="0" destOrd="0" presId="urn:microsoft.com/office/officeart/2018/2/layout/IconLabelDescriptionList"/>
    <dgm:cxn modelId="{344F99E3-B30F-4476-AE5B-C86BB887A2CA}" srcId="{A00DDD91-F78F-4A34-BF06-20B1FE8CE135}" destId="{04415283-125F-451D-A8F1-5018B7B5EA98}" srcOrd="2" destOrd="0" parTransId="{5D6839C9-442B-4DC7-BF7B-8E4A138FC5DB}" sibTransId="{13AF3DC8-8076-41A4-BA21-E89FA4DA5D12}"/>
    <dgm:cxn modelId="{D6C9BEE8-1424-44EF-BC68-032114B0B898}" type="presOf" srcId="{CC9C2EE1-FB33-4054-B371-EA2D53107854}" destId="{45BE6A0F-9ABF-472B-B757-605E2333FFBC}" srcOrd="0" destOrd="1" presId="urn:microsoft.com/office/officeart/2018/2/layout/IconLabelDescriptionList"/>
    <dgm:cxn modelId="{5A8DBFEC-AAD5-486B-A9B0-B1220C2B3A10}" srcId="{A00DDD91-F78F-4A34-BF06-20B1FE8CE135}" destId="{B4E4420D-C2EE-441E-9F32-C5353A9A0919}" srcOrd="0" destOrd="0" parTransId="{7DB847E4-5023-48A9-A4E4-CD9FD54F52A1}" sibTransId="{E40E230F-6E05-40D5-8998-C7FDCCFB1183}"/>
    <dgm:cxn modelId="{43DB92F8-C77B-413D-9AFF-D5DCD6131370}" srcId="{C52B18C7-B94B-489E-8924-62D095E7137E}" destId="{A53E7B91-9ADE-48D1-ADC8-4763964F1642}" srcOrd="0" destOrd="0" parTransId="{3F6D026D-95BD-4F55-AC25-051DAEF58C11}" sibTransId="{DAB2DA83-10F5-4D1A-9875-74F53FA61993}"/>
    <dgm:cxn modelId="{EA9500D8-28AE-489E-BC5B-AD48EBD8F2A3}" type="presParOf" srcId="{77F035F4-25B4-4178-BA3A-990D5B73CBE9}" destId="{AE5E5E94-C40A-4D7B-8E90-4420E9D6E500}" srcOrd="0" destOrd="0" presId="urn:microsoft.com/office/officeart/2018/2/layout/IconLabelDescriptionList"/>
    <dgm:cxn modelId="{7D59DF03-118F-4CDA-B810-0182DE67C7DC}" type="presParOf" srcId="{AE5E5E94-C40A-4D7B-8E90-4420E9D6E500}" destId="{6C63B783-7A4C-44CD-941B-44D0E5C35852}" srcOrd="0" destOrd="0" presId="urn:microsoft.com/office/officeart/2018/2/layout/IconLabelDescriptionList"/>
    <dgm:cxn modelId="{838B7458-3F0C-456F-8731-83CBA14CEF18}" type="presParOf" srcId="{AE5E5E94-C40A-4D7B-8E90-4420E9D6E500}" destId="{1F2FE473-AF14-44C1-8AFC-07590A51D865}" srcOrd="1" destOrd="0" presId="urn:microsoft.com/office/officeart/2018/2/layout/IconLabelDescriptionList"/>
    <dgm:cxn modelId="{418ECD2D-7F0E-45CC-AE4F-BD575ACB247E}" type="presParOf" srcId="{AE5E5E94-C40A-4D7B-8E90-4420E9D6E500}" destId="{C5E2E40C-9FBA-40DF-B693-1A40279AB202}" srcOrd="2" destOrd="0" presId="urn:microsoft.com/office/officeart/2018/2/layout/IconLabelDescriptionList"/>
    <dgm:cxn modelId="{E273AC46-CAB7-4464-B4DC-D9A861EF4E88}" type="presParOf" srcId="{AE5E5E94-C40A-4D7B-8E90-4420E9D6E500}" destId="{E3C52B95-C4D3-4385-B9FA-3EA13AA02185}" srcOrd="3" destOrd="0" presId="urn:microsoft.com/office/officeart/2018/2/layout/IconLabelDescriptionList"/>
    <dgm:cxn modelId="{B1B80987-B757-4FB7-B6B8-D56026AB5555}" type="presParOf" srcId="{AE5E5E94-C40A-4D7B-8E90-4420E9D6E500}" destId="{45BE6A0F-9ABF-472B-B757-605E2333FFBC}" srcOrd="4" destOrd="0" presId="urn:microsoft.com/office/officeart/2018/2/layout/IconLabelDescriptionList"/>
    <dgm:cxn modelId="{6FE2BBAF-81C2-4554-9BD8-28E8A2E586B5}" type="presParOf" srcId="{77F035F4-25B4-4178-BA3A-990D5B73CBE9}" destId="{D2EEA3E7-DB5F-4CEC-B02E-8F995278F67F}" srcOrd="1" destOrd="0" presId="urn:microsoft.com/office/officeart/2018/2/layout/IconLabelDescriptionList"/>
    <dgm:cxn modelId="{C7D89026-008E-4250-B79D-91A57F9FC75F}" type="presParOf" srcId="{77F035F4-25B4-4178-BA3A-990D5B73CBE9}" destId="{1510125B-D1B4-455B-AFC8-4E9E592DFE20}" srcOrd="2" destOrd="0" presId="urn:microsoft.com/office/officeart/2018/2/layout/IconLabelDescriptionList"/>
    <dgm:cxn modelId="{BC74BC93-AF59-4765-90BC-8EE3358E19D1}" type="presParOf" srcId="{1510125B-D1B4-455B-AFC8-4E9E592DFE20}" destId="{A95A98E4-81BB-4C48-B79C-4A5E5DB3BB20}" srcOrd="0" destOrd="0" presId="urn:microsoft.com/office/officeart/2018/2/layout/IconLabelDescriptionList"/>
    <dgm:cxn modelId="{5F47663F-4EB5-43C1-B55D-C761C89B3761}" type="presParOf" srcId="{1510125B-D1B4-455B-AFC8-4E9E592DFE20}" destId="{C59050BE-EC7A-4CBE-8556-8E2B33B7DA6B}" srcOrd="1" destOrd="0" presId="urn:microsoft.com/office/officeart/2018/2/layout/IconLabelDescriptionList"/>
    <dgm:cxn modelId="{E05045BE-C050-4421-B7F9-6ADC91786EC3}" type="presParOf" srcId="{1510125B-D1B4-455B-AFC8-4E9E592DFE20}" destId="{30405BAF-811F-4F34-975F-23E2090028AD}" srcOrd="2" destOrd="0" presId="urn:microsoft.com/office/officeart/2018/2/layout/IconLabelDescriptionList"/>
    <dgm:cxn modelId="{E02CE3E3-BB7C-4AEB-8432-C09C5AFF7147}" type="presParOf" srcId="{1510125B-D1B4-455B-AFC8-4E9E592DFE20}" destId="{7075FFD0-4DAF-49BC-B264-2BAA18D1B8C6}" srcOrd="3" destOrd="0" presId="urn:microsoft.com/office/officeart/2018/2/layout/IconLabelDescriptionList"/>
    <dgm:cxn modelId="{C056429B-5C8A-4F32-94CD-F49C57E8AFB1}" type="presParOf" srcId="{1510125B-D1B4-455B-AFC8-4E9E592DFE20}" destId="{53689EE2-ED86-4055-AEFA-F70AECEFC9E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499D52-3527-42E8-BDEA-9E9E14A154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C1856D-0093-4598-8F75-D69D1FE79A2F}">
      <dgm:prSet/>
      <dgm:spPr/>
      <dgm:t>
        <a:bodyPr/>
        <a:lstStyle/>
        <a:p>
          <a:r>
            <a:rPr lang="en-US"/>
            <a:t>Zoho Projects</a:t>
          </a:r>
        </a:p>
      </dgm:t>
    </dgm:pt>
    <dgm:pt modelId="{CCFE2F95-F390-436B-84F0-A58ADA863BB8}" type="parTrans" cxnId="{375C764C-BAC7-4D1E-A039-C2081B4A8178}">
      <dgm:prSet/>
      <dgm:spPr/>
      <dgm:t>
        <a:bodyPr/>
        <a:lstStyle/>
        <a:p>
          <a:endParaRPr lang="en-US"/>
        </a:p>
      </dgm:t>
    </dgm:pt>
    <dgm:pt modelId="{057F25B2-DCED-403E-907F-0CD201613154}" type="sibTrans" cxnId="{375C764C-BAC7-4D1E-A039-C2081B4A8178}">
      <dgm:prSet/>
      <dgm:spPr/>
      <dgm:t>
        <a:bodyPr/>
        <a:lstStyle/>
        <a:p>
          <a:endParaRPr lang="en-US"/>
        </a:p>
      </dgm:t>
    </dgm:pt>
    <dgm:pt modelId="{CB3DB544-069A-47EA-AA55-70157006010E}">
      <dgm:prSet/>
      <dgm:spPr/>
      <dgm:t>
        <a:bodyPr/>
        <a:lstStyle/>
        <a:p>
          <a:r>
            <a:rPr lang="en-US"/>
            <a:t>Teamwork Projects</a:t>
          </a:r>
        </a:p>
      </dgm:t>
    </dgm:pt>
    <dgm:pt modelId="{764768E8-B6FD-4EA7-B278-5146B8E2AB1C}" type="parTrans" cxnId="{3E53FB10-4A79-4C38-BE5E-FD5CF76E9FFC}">
      <dgm:prSet/>
      <dgm:spPr/>
      <dgm:t>
        <a:bodyPr/>
        <a:lstStyle/>
        <a:p>
          <a:endParaRPr lang="en-US"/>
        </a:p>
      </dgm:t>
    </dgm:pt>
    <dgm:pt modelId="{4830F666-8E10-4CA2-8373-40B0BE68C29B}" type="sibTrans" cxnId="{3E53FB10-4A79-4C38-BE5E-FD5CF76E9FFC}">
      <dgm:prSet/>
      <dgm:spPr/>
      <dgm:t>
        <a:bodyPr/>
        <a:lstStyle/>
        <a:p>
          <a:endParaRPr lang="en-US"/>
        </a:p>
      </dgm:t>
    </dgm:pt>
    <dgm:pt modelId="{6ADD1B5C-0529-409A-A55D-686A264F0A28}">
      <dgm:prSet/>
      <dgm:spPr/>
      <dgm:t>
        <a:bodyPr/>
        <a:lstStyle/>
        <a:p>
          <a:r>
            <a:rPr lang="en-US"/>
            <a:t>Wrike </a:t>
          </a:r>
        </a:p>
      </dgm:t>
    </dgm:pt>
    <dgm:pt modelId="{0C872E22-08E9-42ED-A312-ADD6C904302A}" type="parTrans" cxnId="{C309A618-B3E7-41A5-9F97-5B07F52955A1}">
      <dgm:prSet/>
      <dgm:spPr/>
      <dgm:t>
        <a:bodyPr/>
        <a:lstStyle/>
        <a:p>
          <a:endParaRPr lang="en-US"/>
        </a:p>
      </dgm:t>
    </dgm:pt>
    <dgm:pt modelId="{6A80AC48-9332-4650-9561-666F8C4DBE89}" type="sibTrans" cxnId="{C309A618-B3E7-41A5-9F97-5B07F52955A1}">
      <dgm:prSet/>
      <dgm:spPr/>
      <dgm:t>
        <a:bodyPr/>
        <a:lstStyle/>
        <a:p>
          <a:endParaRPr lang="en-US"/>
        </a:p>
      </dgm:t>
    </dgm:pt>
    <dgm:pt modelId="{17CC4B83-E03A-435C-8516-238A36E35999}">
      <dgm:prSet/>
      <dgm:spPr/>
      <dgm:t>
        <a:bodyPr/>
        <a:lstStyle/>
        <a:p>
          <a:r>
            <a:rPr lang="en-US"/>
            <a:t>Liquid Planner</a:t>
          </a:r>
        </a:p>
      </dgm:t>
    </dgm:pt>
    <dgm:pt modelId="{4F414110-C362-471A-9F34-233947C44C23}" type="parTrans" cxnId="{79724F0A-8B18-4562-BBBC-A429A147E9D3}">
      <dgm:prSet/>
      <dgm:spPr/>
      <dgm:t>
        <a:bodyPr/>
        <a:lstStyle/>
        <a:p>
          <a:endParaRPr lang="en-US"/>
        </a:p>
      </dgm:t>
    </dgm:pt>
    <dgm:pt modelId="{3A651028-58E5-4F6A-80F7-2FCD9CEB62A0}" type="sibTrans" cxnId="{79724F0A-8B18-4562-BBBC-A429A147E9D3}">
      <dgm:prSet/>
      <dgm:spPr/>
      <dgm:t>
        <a:bodyPr/>
        <a:lstStyle/>
        <a:p>
          <a:endParaRPr lang="en-US"/>
        </a:p>
      </dgm:t>
    </dgm:pt>
    <dgm:pt modelId="{545CBADB-15C3-41D5-B863-4C9F5BA3F4DB}">
      <dgm:prSet/>
      <dgm:spPr/>
      <dgm:t>
        <a:bodyPr/>
        <a:lstStyle/>
        <a:p>
          <a:r>
            <a:rPr lang="en-US"/>
            <a:t>Activecollab</a:t>
          </a:r>
        </a:p>
      </dgm:t>
    </dgm:pt>
    <dgm:pt modelId="{63117ED9-3BA6-4F33-9433-74D500795A9C}" type="parTrans" cxnId="{099D54F0-E4BC-4B18-942C-D59C405805FF}">
      <dgm:prSet/>
      <dgm:spPr/>
      <dgm:t>
        <a:bodyPr/>
        <a:lstStyle/>
        <a:p>
          <a:endParaRPr lang="en-US"/>
        </a:p>
      </dgm:t>
    </dgm:pt>
    <dgm:pt modelId="{3522D8C2-863A-4DF5-A39D-7D0355558FA5}" type="sibTrans" cxnId="{099D54F0-E4BC-4B18-942C-D59C405805FF}">
      <dgm:prSet/>
      <dgm:spPr/>
      <dgm:t>
        <a:bodyPr/>
        <a:lstStyle/>
        <a:p>
          <a:endParaRPr lang="en-US"/>
        </a:p>
      </dgm:t>
    </dgm:pt>
    <dgm:pt modelId="{9C88DF99-D7B0-488B-A2B8-5365B03B73C6}">
      <dgm:prSet/>
      <dgm:spPr/>
      <dgm:t>
        <a:bodyPr/>
        <a:lstStyle/>
        <a:p>
          <a:r>
            <a:rPr lang="en-US"/>
            <a:t>Many more...</a:t>
          </a:r>
        </a:p>
      </dgm:t>
    </dgm:pt>
    <dgm:pt modelId="{2ED36F3C-C5D9-4F26-80D5-3B57EC1A21F9}" type="parTrans" cxnId="{B8E9E048-DA5E-4797-89D1-393D48351707}">
      <dgm:prSet/>
      <dgm:spPr/>
      <dgm:t>
        <a:bodyPr/>
        <a:lstStyle/>
        <a:p>
          <a:endParaRPr lang="en-US"/>
        </a:p>
      </dgm:t>
    </dgm:pt>
    <dgm:pt modelId="{01C1BFE4-7587-4475-815C-88C2B571D74E}" type="sibTrans" cxnId="{B8E9E048-DA5E-4797-89D1-393D48351707}">
      <dgm:prSet/>
      <dgm:spPr/>
      <dgm:t>
        <a:bodyPr/>
        <a:lstStyle/>
        <a:p>
          <a:endParaRPr lang="en-US"/>
        </a:p>
      </dgm:t>
    </dgm:pt>
    <dgm:pt modelId="{97DDDB86-FC62-4C1D-984F-4B71E392578A}" type="pres">
      <dgm:prSet presAssocID="{2E499D52-3527-42E8-BDEA-9E9E14A15445}" presName="linear" presStyleCnt="0">
        <dgm:presLayoutVars>
          <dgm:animLvl val="lvl"/>
          <dgm:resizeHandles val="exact"/>
        </dgm:presLayoutVars>
      </dgm:prSet>
      <dgm:spPr/>
    </dgm:pt>
    <dgm:pt modelId="{C338C33E-5F4B-4FC2-9083-5D654C3FA99D}" type="pres">
      <dgm:prSet presAssocID="{C5C1856D-0093-4598-8F75-D69D1FE79A2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BC096C-2616-48D8-8D63-6F693B5F0FF3}" type="pres">
      <dgm:prSet presAssocID="{057F25B2-DCED-403E-907F-0CD201613154}" presName="spacer" presStyleCnt="0"/>
      <dgm:spPr/>
    </dgm:pt>
    <dgm:pt modelId="{2D0CA803-4FD8-49C7-85C6-C0649DFF5C56}" type="pres">
      <dgm:prSet presAssocID="{CB3DB544-069A-47EA-AA55-7015700601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6A4AD3-6F28-474C-BC73-EF13D902C77D}" type="pres">
      <dgm:prSet presAssocID="{4830F666-8E10-4CA2-8373-40B0BE68C29B}" presName="spacer" presStyleCnt="0"/>
      <dgm:spPr/>
    </dgm:pt>
    <dgm:pt modelId="{53098BF0-BC19-4EFC-ACC4-4B6DF15DBC85}" type="pres">
      <dgm:prSet presAssocID="{6ADD1B5C-0529-409A-A55D-686A264F0A2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D6D8672-B289-4BB0-934C-6D941FC9530A}" type="pres">
      <dgm:prSet presAssocID="{6A80AC48-9332-4650-9561-666F8C4DBE89}" presName="spacer" presStyleCnt="0"/>
      <dgm:spPr/>
    </dgm:pt>
    <dgm:pt modelId="{675224BB-A778-4C21-8776-9632D87E6CA7}" type="pres">
      <dgm:prSet presAssocID="{17CC4B83-E03A-435C-8516-238A36E3599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C41DE7-592B-43AF-A063-2C552418CC7E}" type="pres">
      <dgm:prSet presAssocID="{3A651028-58E5-4F6A-80F7-2FCD9CEB62A0}" presName="spacer" presStyleCnt="0"/>
      <dgm:spPr/>
    </dgm:pt>
    <dgm:pt modelId="{EF8B159D-C456-4655-8078-9CC5F6DF08A8}" type="pres">
      <dgm:prSet presAssocID="{545CBADB-15C3-41D5-B863-4C9F5BA3F4D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764EC1-1D8A-4FA2-B297-B8091FCEF1A1}" type="pres">
      <dgm:prSet presAssocID="{3522D8C2-863A-4DF5-A39D-7D0355558FA5}" presName="spacer" presStyleCnt="0"/>
      <dgm:spPr/>
    </dgm:pt>
    <dgm:pt modelId="{DF1B5AA8-7875-4F38-A0A8-10DD5E4B366E}" type="pres">
      <dgm:prSet presAssocID="{9C88DF99-D7B0-488B-A2B8-5365B03B73C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9724F0A-8B18-4562-BBBC-A429A147E9D3}" srcId="{2E499D52-3527-42E8-BDEA-9E9E14A15445}" destId="{17CC4B83-E03A-435C-8516-238A36E35999}" srcOrd="3" destOrd="0" parTransId="{4F414110-C362-471A-9F34-233947C44C23}" sibTransId="{3A651028-58E5-4F6A-80F7-2FCD9CEB62A0}"/>
    <dgm:cxn modelId="{3E53FB10-4A79-4C38-BE5E-FD5CF76E9FFC}" srcId="{2E499D52-3527-42E8-BDEA-9E9E14A15445}" destId="{CB3DB544-069A-47EA-AA55-70157006010E}" srcOrd="1" destOrd="0" parTransId="{764768E8-B6FD-4EA7-B278-5146B8E2AB1C}" sibTransId="{4830F666-8E10-4CA2-8373-40B0BE68C29B}"/>
    <dgm:cxn modelId="{C309A618-B3E7-41A5-9F97-5B07F52955A1}" srcId="{2E499D52-3527-42E8-BDEA-9E9E14A15445}" destId="{6ADD1B5C-0529-409A-A55D-686A264F0A28}" srcOrd="2" destOrd="0" parTransId="{0C872E22-08E9-42ED-A312-ADD6C904302A}" sibTransId="{6A80AC48-9332-4650-9561-666F8C4DBE89}"/>
    <dgm:cxn modelId="{F3EF7944-CBF0-4FA8-9C10-7A754826549E}" type="presOf" srcId="{CB3DB544-069A-47EA-AA55-70157006010E}" destId="{2D0CA803-4FD8-49C7-85C6-C0649DFF5C56}" srcOrd="0" destOrd="0" presId="urn:microsoft.com/office/officeart/2005/8/layout/vList2"/>
    <dgm:cxn modelId="{495C3447-FA5F-4D12-81EA-7AA13D867CEA}" type="presOf" srcId="{6ADD1B5C-0529-409A-A55D-686A264F0A28}" destId="{53098BF0-BC19-4EFC-ACC4-4B6DF15DBC85}" srcOrd="0" destOrd="0" presId="urn:microsoft.com/office/officeart/2005/8/layout/vList2"/>
    <dgm:cxn modelId="{B8E9E048-DA5E-4797-89D1-393D48351707}" srcId="{2E499D52-3527-42E8-BDEA-9E9E14A15445}" destId="{9C88DF99-D7B0-488B-A2B8-5365B03B73C6}" srcOrd="5" destOrd="0" parTransId="{2ED36F3C-C5D9-4F26-80D5-3B57EC1A21F9}" sibTransId="{01C1BFE4-7587-4475-815C-88C2B571D74E}"/>
    <dgm:cxn modelId="{97CE566A-DC02-4421-A8EF-184D1BA11AC3}" type="presOf" srcId="{9C88DF99-D7B0-488B-A2B8-5365B03B73C6}" destId="{DF1B5AA8-7875-4F38-A0A8-10DD5E4B366E}" srcOrd="0" destOrd="0" presId="urn:microsoft.com/office/officeart/2005/8/layout/vList2"/>
    <dgm:cxn modelId="{375C764C-BAC7-4D1E-A039-C2081B4A8178}" srcId="{2E499D52-3527-42E8-BDEA-9E9E14A15445}" destId="{C5C1856D-0093-4598-8F75-D69D1FE79A2F}" srcOrd="0" destOrd="0" parTransId="{CCFE2F95-F390-436B-84F0-A58ADA863BB8}" sibTransId="{057F25B2-DCED-403E-907F-0CD201613154}"/>
    <dgm:cxn modelId="{262F8F52-2922-487E-ABB5-F8641EF4A810}" type="presOf" srcId="{17CC4B83-E03A-435C-8516-238A36E35999}" destId="{675224BB-A778-4C21-8776-9632D87E6CA7}" srcOrd="0" destOrd="0" presId="urn:microsoft.com/office/officeart/2005/8/layout/vList2"/>
    <dgm:cxn modelId="{2213B5A4-7D9A-4EA2-A80F-9FE83EF36226}" type="presOf" srcId="{545CBADB-15C3-41D5-B863-4C9F5BA3F4DB}" destId="{EF8B159D-C456-4655-8078-9CC5F6DF08A8}" srcOrd="0" destOrd="0" presId="urn:microsoft.com/office/officeart/2005/8/layout/vList2"/>
    <dgm:cxn modelId="{594FAAAF-2964-4198-82C7-E8DBB0505CC9}" type="presOf" srcId="{2E499D52-3527-42E8-BDEA-9E9E14A15445}" destId="{97DDDB86-FC62-4C1D-984F-4B71E392578A}" srcOrd="0" destOrd="0" presId="urn:microsoft.com/office/officeart/2005/8/layout/vList2"/>
    <dgm:cxn modelId="{F9B736C6-7B3D-458C-A64F-F43AD05FC1DE}" type="presOf" srcId="{C5C1856D-0093-4598-8F75-D69D1FE79A2F}" destId="{C338C33E-5F4B-4FC2-9083-5D654C3FA99D}" srcOrd="0" destOrd="0" presId="urn:microsoft.com/office/officeart/2005/8/layout/vList2"/>
    <dgm:cxn modelId="{099D54F0-E4BC-4B18-942C-D59C405805FF}" srcId="{2E499D52-3527-42E8-BDEA-9E9E14A15445}" destId="{545CBADB-15C3-41D5-B863-4C9F5BA3F4DB}" srcOrd="4" destOrd="0" parTransId="{63117ED9-3BA6-4F33-9433-74D500795A9C}" sibTransId="{3522D8C2-863A-4DF5-A39D-7D0355558FA5}"/>
    <dgm:cxn modelId="{C47F7822-716F-4700-8682-6DC5DA3A19D4}" type="presParOf" srcId="{97DDDB86-FC62-4C1D-984F-4B71E392578A}" destId="{C338C33E-5F4B-4FC2-9083-5D654C3FA99D}" srcOrd="0" destOrd="0" presId="urn:microsoft.com/office/officeart/2005/8/layout/vList2"/>
    <dgm:cxn modelId="{D3C468DE-5F49-49E6-8522-8A5F5E554207}" type="presParOf" srcId="{97DDDB86-FC62-4C1D-984F-4B71E392578A}" destId="{6FBC096C-2616-48D8-8D63-6F693B5F0FF3}" srcOrd="1" destOrd="0" presId="urn:microsoft.com/office/officeart/2005/8/layout/vList2"/>
    <dgm:cxn modelId="{FF306E53-2DB5-4F13-97A6-618FABC63DFA}" type="presParOf" srcId="{97DDDB86-FC62-4C1D-984F-4B71E392578A}" destId="{2D0CA803-4FD8-49C7-85C6-C0649DFF5C56}" srcOrd="2" destOrd="0" presId="urn:microsoft.com/office/officeart/2005/8/layout/vList2"/>
    <dgm:cxn modelId="{30276DDA-EF5E-4FB5-A10D-98C95A072614}" type="presParOf" srcId="{97DDDB86-FC62-4C1D-984F-4B71E392578A}" destId="{3F6A4AD3-6F28-474C-BC73-EF13D902C77D}" srcOrd="3" destOrd="0" presId="urn:microsoft.com/office/officeart/2005/8/layout/vList2"/>
    <dgm:cxn modelId="{D905BB4E-A2F3-4BAB-A275-878A1BFED861}" type="presParOf" srcId="{97DDDB86-FC62-4C1D-984F-4B71E392578A}" destId="{53098BF0-BC19-4EFC-ACC4-4B6DF15DBC85}" srcOrd="4" destOrd="0" presId="urn:microsoft.com/office/officeart/2005/8/layout/vList2"/>
    <dgm:cxn modelId="{0E5B4B59-F930-49B1-916E-C060F3B11D14}" type="presParOf" srcId="{97DDDB86-FC62-4C1D-984F-4B71E392578A}" destId="{4D6D8672-B289-4BB0-934C-6D941FC9530A}" srcOrd="5" destOrd="0" presId="urn:microsoft.com/office/officeart/2005/8/layout/vList2"/>
    <dgm:cxn modelId="{AD35C654-A1DF-4788-940A-AAF5B1D60102}" type="presParOf" srcId="{97DDDB86-FC62-4C1D-984F-4B71E392578A}" destId="{675224BB-A778-4C21-8776-9632D87E6CA7}" srcOrd="6" destOrd="0" presId="urn:microsoft.com/office/officeart/2005/8/layout/vList2"/>
    <dgm:cxn modelId="{45F44E54-812D-4DDE-BC9C-7FB33FBEB158}" type="presParOf" srcId="{97DDDB86-FC62-4C1D-984F-4B71E392578A}" destId="{1CC41DE7-592B-43AF-A063-2C552418CC7E}" srcOrd="7" destOrd="0" presId="urn:microsoft.com/office/officeart/2005/8/layout/vList2"/>
    <dgm:cxn modelId="{19037484-59FE-453A-9BCB-F4759D33884E}" type="presParOf" srcId="{97DDDB86-FC62-4C1D-984F-4B71E392578A}" destId="{EF8B159D-C456-4655-8078-9CC5F6DF08A8}" srcOrd="8" destOrd="0" presId="urn:microsoft.com/office/officeart/2005/8/layout/vList2"/>
    <dgm:cxn modelId="{E8D32C4C-7A39-45FB-B929-5EB7EEEDFB0A}" type="presParOf" srcId="{97DDDB86-FC62-4C1D-984F-4B71E392578A}" destId="{6F764EC1-1D8A-4FA2-B297-B8091FCEF1A1}" srcOrd="9" destOrd="0" presId="urn:microsoft.com/office/officeart/2005/8/layout/vList2"/>
    <dgm:cxn modelId="{3F1D9B13-DAEF-42D9-876A-24FC1B511169}" type="presParOf" srcId="{97DDDB86-FC62-4C1D-984F-4B71E392578A}" destId="{DF1B5AA8-7875-4F38-A0A8-10DD5E4B36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B259CCA-AD84-4387-ABC0-81848CD5932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8C9CB0-2363-4831-A8FA-7309A41440C0}">
      <dgm:prSet/>
      <dgm:spPr/>
      <dgm:t>
        <a:bodyPr/>
        <a:lstStyle/>
        <a:p>
          <a:r>
            <a:rPr lang="en-US"/>
            <a:t>Can use to manage time efficiently to ensure payroll not missed.</a:t>
          </a:r>
        </a:p>
      </dgm:t>
    </dgm:pt>
    <dgm:pt modelId="{E0D1CCA2-F4C5-411E-B179-652EF3858D8C}" type="parTrans" cxnId="{439A8831-59C0-4DA2-A269-650766D58CB0}">
      <dgm:prSet/>
      <dgm:spPr/>
      <dgm:t>
        <a:bodyPr/>
        <a:lstStyle/>
        <a:p>
          <a:endParaRPr lang="en-US"/>
        </a:p>
      </dgm:t>
    </dgm:pt>
    <dgm:pt modelId="{5ACC1006-A88E-4BF7-95B0-F6EB34138DD2}" type="sibTrans" cxnId="{439A8831-59C0-4DA2-A269-650766D58CB0}">
      <dgm:prSet/>
      <dgm:spPr/>
      <dgm:t>
        <a:bodyPr/>
        <a:lstStyle/>
        <a:p>
          <a:endParaRPr lang="en-US"/>
        </a:p>
      </dgm:t>
    </dgm:pt>
    <dgm:pt modelId="{4531F5E9-5B50-4AD5-9B8D-3BE7F55CF1E6}">
      <dgm:prSet/>
      <dgm:spPr/>
      <dgm:t>
        <a:bodyPr/>
        <a:lstStyle/>
        <a:p>
          <a:r>
            <a:rPr lang="en-US"/>
            <a:t>Assign resources effectively</a:t>
          </a:r>
        </a:p>
      </dgm:t>
    </dgm:pt>
    <dgm:pt modelId="{F1495E28-9A87-4BF4-A314-60E6BDE32CD4}" type="parTrans" cxnId="{50FFE671-A6B1-4F3E-92EB-B51DDB4FF665}">
      <dgm:prSet/>
      <dgm:spPr/>
      <dgm:t>
        <a:bodyPr/>
        <a:lstStyle/>
        <a:p>
          <a:endParaRPr lang="en-US"/>
        </a:p>
      </dgm:t>
    </dgm:pt>
    <dgm:pt modelId="{7719F776-DFC4-4A75-BDAC-81A7A0AC9FBB}" type="sibTrans" cxnId="{50FFE671-A6B1-4F3E-92EB-B51DDB4FF665}">
      <dgm:prSet/>
      <dgm:spPr/>
      <dgm:t>
        <a:bodyPr/>
        <a:lstStyle/>
        <a:p>
          <a:endParaRPr lang="en-US"/>
        </a:p>
      </dgm:t>
    </dgm:pt>
    <dgm:pt modelId="{08D44AE8-D2B6-498C-A024-84C45696C505}">
      <dgm:prSet/>
      <dgm:spPr/>
      <dgm:t>
        <a:bodyPr/>
        <a:lstStyle/>
        <a:p>
          <a:r>
            <a:rPr lang="en-US"/>
            <a:t>Manage project tasks to ensure nobody is over-worked </a:t>
          </a:r>
        </a:p>
      </dgm:t>
    </dgm:pt>
    <dgm:pt modelId="{5A10F4B1-3B77-4E1B-9E87-A760A602F53F}" type="parTrans" cxnId="{5312368C-041A-4BBC-9C73-67EF98C53795}">
      <dgm:prSet/>
      <dgm:spPr/>
      <dgm:t>
        <a:bodyPr/>
        <a:lstStyle/>
        <a:p>
          <a:endParaRPr lang="en-US"/>
        </a:p>
      </dgm:t>
    </dgm:pt>
    <dgm:pt modelId="{FE26DA53-650C-479A-A0D9-B00944ADB0DA}" type="sibTrans" cxnId="{5312368C-041A-4BBC-9C73-67EF98C53795}">
      <dgm:prSet/>
      <dgm:spPr/>
      <dgm:t>
        <a:bodyPr/>
        <a:lstStyle/>
        <a:p>
          <a:endParaRPr lang="en-US"/>
        </a:p>
      </dgm:t>
    </dgm:pt>
    <dgm:pt modelId="{510A35AC-93EB-499F-845E-27EB33067095}" type="pres">
      <dgm:prSet presAssocID="{1B259CCA-AD84-4387-ABC0-81848CD59321}" presName="root" presStyleCnt="0">
        <dgm:presLayoutVars>
          <dgm:dir/>
          <dgm:resizeHandles val="exact"/>
        </dgm:presLayoutVars>
      </dgm:prSet>
      <dgm:spPr/>
    </dgm:pt>
    <dgm:pt modelId="{03158F37-3662-4629-8729-26ED02012619}" type="pres">
      <dgm:prSet presAssocID="{BE8C9CB0-2363-4831-A8FA-7309A41440C0}" presName="compNode" presStyleCnt="0"/>
      <dgm:spPr/>
    </dgm:pt>
    <dgm:pt modelId="{CA63D45B-93C8-40A1-8603-7AF9FDDDE1A9}" type="pres">
      <dgm:prSet presAssocID="{BE8C9CB0-2363-4831-A8FA-7309A41440C0}" presName="bgRect" presStyleLbl="bgShp" presStyleIdx="0" presStyleCnt="3"/>
      <dgm:spPr/>
    </dgm:pt>
    <dgm:pt modelId="{4A48545A-B67F-46CE-8716-EB667822A65D}" type="pres">
      <dgm:prSet presAssocID="{BE8C9CB0-2363-4831-A8FA-7309A41440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6E982C-1BCD-4574-8E32-48C2C3161168}" type="pres">
      <dgm:prSet presAssocID="{BE8C9CB0-2363-4831-A8FA-7309A41440C0}" presName="spaceRect" presStyleCnt="0"/>
      <dgm:spPr/>
    </dgm:pt>
    <dgm:pt modelId="{63367B95-B422-49F8-9135-FA4B5EECAA7A}" type="pres">
      <dgm:prSet presAssocID="{BE8C9CB0-2363-4831-A8FA-7309A41440C0}" presName="parTx" presStyleLbl="revTx" presStyleIdx="0" presStyleCnt="3">
        <dgm:presLayoutVars>
          <dgm:chMax val="0"/>
          <dgm:chPref val="0"/>
        </dgm:presLayoutVars>
      </dgm:prSet>
      <dgm:spPr/>
    </dgm:pt>
    <dgm:pt modelId="{4060929C-2818-4F0E-AE22-D30E9A138F24}" type="pres">
      <dgm:prSet presAssocID="{5ACC1006-A88E-4BF7-95B0-F6EB34138DD2}" presName="sibTrans" presStyleCnt="0"/>
      <dgm:spPr/>
    </dgm:pt>
    <dgm:pt modelId="{76C25407-1569-48AB-9BC3-1F0326374CEA}" type="pres">
      <dgm:prSet presAssocID="{4531F5E9-5B50-4AD5-9B8D-3BE7F55CF1E6}" presName="compNode" presStyleCnt="0"/>
      <dgm:spPr/>
    </dgm:pt>
    <dgm:pt modelId="{D0044D24-84F0-484B-84FD-78F2C6603025}" type="pres">
      <dgm:prSet presAssocID="{4531F5E9-5B50-4AD5-9B8D-3BE7F55CF1E6}" presName="bgRect" presStyleLbl="bgShp" presStyleIdx="1" presStyleCnt="3"/>
      <dgm:spPr/>
    </dgm:pt>
    <dgm:pt modelId="{F38D81F5-2F23-4746-914D-0721D0539ECD}" type="pres">
      <dgm:prSet presAssocID="{4531F5E9-5B50-4AD5-9B8D-3BE7F55CF1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885EB12-3D28-4168-86C6-4520FC34E541}" type="pres">
      <dgm:prSet presAssocID="{4531F5E9-5B50-4AD5-9B8D-3BE7F55CF1E6}" presName="spaceRect" presStyleCnt="0"/>
      <dgm:spPr/>
    </dgm:pt>
    <dgm:pt modelId="{94E933A0-E31A-47A6-9619-F9497990F99E}" type="pres">
      <dgm:prSet presAssocID="{4531F5E9-5B50-4AD5-9B8D-3BE7F55CF1E6}" presName="parTx" presStyleLbl="revTx" presStyleIdx="1" presStyleCnt="3">
        <dgm:presLayoutVars>
          <dgm:chMax val="0"/>
          <dgm:chPref val="0"/>
        </dgm:presLayoutVars>
      </dgm:prSet>
      <dgm:spPr/>
    </dgm:pt>
    <dgm:pt modelId="{A69984D3-E1B0-4261-A890-4583E1E453D2}" type="pres">
      <dgm:prSet presAssocID="{7719F776-DFC4-4A75-BDAC-81A7A0AC9FBB}" presName="sibTrans" presStyleCnt="0"/>
      <dgm:spPr/>
    </dgm:pt>
    <dgm:pt modelId="{38079DF2-6130-435E-BB85-305FC1C50906}" type="pres">
      <dgm:prSet presAssocID="{08D44AE8-D2B6-498C-A024-84C45696C505}" presName="compNode" presStyleCnt="0"/>
      <dgm:spPr/>
    </dgm:pt>
    <dgm:pt modelId="{46EE7752-175E-4C57-98B0-FB9844E05F70}" type="pres">
      <dgm:prSet presAssocID="{08D44AE8-D2B6-498C-A024-84C45696C505}" presName="bgRect" presStyleLbl="bgShp" presStyleIdx="2" presStyleCnt="3"/>
      <dgm:spPr/>
    </dgm:pt>
    <dgm:pt modelId="{DEC52A6C-D13E-4FBA-BDD4-836B786C8293}" type="pres">
      <dgm:prSet presAssocID="{08D44AE8-D2B6-498C-A024-84C45696C5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5EB8DD4-F211-4515-BEAD-5364D75D038A}" type="pres">
      <dgm:prSet presAssocID="{08D44AE8-D2B6-498C-A024-84C45696C505}" presName="spaceRect" presStyleCnt="0"/>
      <dgm:spPr/>
    </dgm:pt>
    <dgm:pt modelId="{86C499B7-37E1-4575-836F-7C9BE2CA9530}" type="pres">
      <dgm:prSet presAssocID="{08D44AE8-D2B6-498C-A024-84C45696C5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92361C-E60D-4D13-A0CE-4D58129EA6FE}" type="presOf" srcId="{BE8C9CB0-2363-4831-A8FA-7309A41440C0}" destId="{63367B95-B422-49F8-9135-FA4B5EECAA7A}" srcOrd="0" destOrd="0" presId="urn:microsoft.com/office/officeart/2018/2/layout/IconVerticalSolidList"/>
    <dgm:cxn modelId="{439A8831-59C0-4DA2-A269-650766D58CB0}" srcId="{1B259CCA-AD84-4387-ABC0-81848CD59321}" destId="{BE8C9CB0-2363-4831-A8FA-7309A41440C0}" srcOrd="0" destOrd="0" parTransId="{E0D1CCA2-F4C5-411E-B179-652EF3858D8C}" sibTransId="{5ACC1006-A88E-4BF7-95B0-F6EB34138DD2}"/>
    <dgm:cxn modelId="{50FFE671-A6B1-4F3E-92EB-B51DDB4FF665}" srcId="{1B259CCA-AD84-4387-ABC0-81848CD59321}" destId="{4531F5E9-5B50-4AD5-9B8D-3BE7F55CF1E6}" srcOrd="1" destOrd="0" parTransId="{F1495E28-9A87-4BF4-A314-60E6BDE32CD4}" sibTransId="{7719F776-DFC4-4A75-BDAC-81A7A0AC9FBB}"/>
    <dgm:cxn modelId="{5312368C-041A-4BBC-9C73-67EF98C53795}" srcId="{1B259CCA-AD84-4387-ABC0-81848CD59321}" destId="{08D44AE8-D2B6-498C-A024-84C45696C505}" srcOrd="2" destOrd="0" parTransId="{5A10F4B1-3B77-4E1B-9E87-A760A602F53F}" sibTransId="{FE26DA53-650C-479A-A0D9-B00944ADB0DA}"/>
    <dgm:cxn modelId="{30D615B1-0EE1-403E-8F34-BF4F98DB95CE}" type="presOf" srcId="{08D44AE8-D2B6-498C-A024-84C45696C505}" destId="{86C499B7-37E1-4575-836F-7C9BE2CA9530}" srcOrd="0" destOrd="0" presId="urn:microsoft.com/office/officeart/2018/2/layout/IconVerticalSolidList"/>
    <dgm:cxn modelId="{29A2F5B4-B6F6-481E-BEA6-0F6C04162656}" type="presOf" srcId="{1B259CCA-AD84-4387-ABC0-81848CD59321}" destId="{510A35AC-93EB-499F-845E-27EB33067095}" srcOrd="0" destOrd="0" presId="urn:microsoft.com/office/officeart/2018/2/layout/IconVerticalSolidList"/>
    <dgm:cxn modelId="{3C583BD4-F80D-456B-B60E-23A1A657DBE3}" type="presOf" srcId="{4531F5E9-5B50-4AD5-9B8D-3BE7F55CF1E6}" destId="{94E933A0-E31A-47A6-9619-F9497990F99E}" srcOrd="0" destOrd="0" presId="urn:microsoft.com/office/officeart/2018/2/layout/IconVerticalSolidList"/>
    <dgm:cxn modelId="{05E0CBDD-A7CB-4C79-918A-A6BBEE8B2BB6}" type="presParOf" srcId="{510A35AC-93EB-499F-845E-27EB33067095}" destId="{03158F37-3662-4629-8729-26ED02012619}" srcOrd="0" destOrd="0" presId="urn:microsoft.com/office/officeart/2018/2/layout/IconVerticalSolidList"/>
    <dgm:cxn modelId="{5043A9E9-D7F0-4B52-920D-3E94C86F44CD}" type="presParOf" srcId="{03158F37-3662-4629-8729-26ED02012619}" destId="{CA63D45B-93C8-40A1-8603-7AF9FDDDE1A9}" srcOrd="0" destOrd="0" presId="urn:microsoft.com/office/officeart/2018/2/layout/IconVerticalSolidList"/>
    <dgm:cxn modelId="{6BC74511-8637-4914-9808-486756D5823A}" type="presParOf" srcId="{03158F37-3662-4629-8729-26ED02012619}" destId="{4A48545A-B67F-46CE-8716-EB667822A65D}" srcOrd="1" destOrd="0" presId="urn:microsoft.com/office/officeart/2018/2/layout/IconVerticalSolidList"/>
    <dgm:cxn modelId="{8BE1AD43-5D97-4704-A167-CED991F946FF}" type="presParOf" srcId="{03158F37-3662-4629-8729-26ED02012619}" destId="{606E982C-1BCD-4574-8E32-48C2C3161168}" srcOrd="2" destOrd="0" presId="urn:microsoft.com/office/officeart/2018/2/layout/IconVerticalSolidList"/>
    <dgm:cxn modelId="{1075C572-D32D-4FE4-9053-1EF009D0DDEB}" type="presParOf" srcId="{03158F37-3662-4629-8729-26ED02012619}" destId="{63367B95-B422-49F8-9135-FA4B5EECAA7A}" srcOrd="3" destOrd="0" presId="urn:microsoft.com/office/officeart/2018/2/layout/IconVerticalSolidList"/>
    <dgm:cxn modelId="{50EE6309-5A58-4C49-BC13-554F4A083280}" type="presParOf" srcId="{510A35AC-93EB-499F-845E-27EB33067095}" destId="{4060929C-2818-4F0E-AE22-D30E9A138F24}" srcOrd="1" destOrd="0" presId="urn:microsoft.com/office/officeart/2018/2/layout/IconVerticalSolidList"/>
    <dgm:cxn modelId="{4746110A-BA88-408D-B95A-F5A9A14F8D66}" type="presParOf" srcId="{510A35AC-93EB-499F-845E-27EB33067095}" destId="{76C25407-1569-48AB-9BC3-1F0326374CEA}" srcOrd="2" destOrd="0" presId="urn:microsoft.com/office/officeart/2018/2/layout/IconVerticalSolidList"/>
    <dgm:cxn modelId="{336C85FD-AFF2-466C-9158-89B261058DE1}" type="presParOf" srcId="{76C25407-1569-48AB-9BC3-1F0326374CEA}" destId="{D0044D24-84F0-484B-84FD-78F2C6603025}" srcOrd="0" destOrd="0" presId="urn:microsoft.com/office/officeart/2018/2/layout/IconVerticalSolidList"/>
    <dgm:cxn modelId="{CFF5033E-3AEE-4578-B352-048A6F144894}" type="presParOf" srcId="{76C25407-1569-48AB-9BC3-1F0326374CEA}" destId="{F38D81F5-2F23-4746-914D-0721D0539ECD}" srcOrd="1" destOrd="0" presId="urn:microsoft.com/office/officeart/2018/2/layout/IconVerticalSolidList"/>
    <dgm:cxn modelId="{AD6FE998-2C80-4ABC-8031-5299A8789819}" type="presParOf" srcId="{76C25407-1569-48AB-9BC3-1F0326374CEA}" destId="{B885EB12-3D28-4168-86C6-4520FC34E541}" srcOrd="2" destOrd="0" presId="urn:microsoft.com/office/officeart/2018/2/layout/IconVerticalSolidList"/>
    <dgm:cxn modelId="{1E91EBBD-D19D-4A4B-818B-4E5AD7BDD0F6}" type="presParOf" srcId="{76C25407-1569-48AB-9BC3-1F0326374CEA}" destId="{94E933A0-E31A-47A6-9619-F9497990F99E}" srcOrd="3" destOrd="0" presId="urn:microsoft.com/office/officeart/2018/2/layout/IconVerticalSolidList"/>
    <dgm:cxn modelId="{07D44C2B-43E1-409F-8C8A-3BE1225E50D0}" type="presParOf" srcId="{510A35AC-93EB-499F-845E-27EB33067095}" destId="{A69984D3-E1B0-4261-A890-4583E1E453D2}" srcOrd="3" destOrd="0" presId="urn:microsoft.com/office/officeart/2018/2/layout/IconVerticalSolidList"/>
    <dgm:cxn modelId="{97C69C4F-9FF5-46AF-A66E-63AAD4E71E35}" type="presParOf" srcId="{510A35AC-93EB-499F-845E-27EB33067095}" destId="{38079DF2-6130-435E-BB85-305FC1C50906}" srcOrd="4" destOrd="0" presId="urn:microsoft.com/office/officeart/2018/2/layout/IconVerticalSolidList"/>
    <dgm:cxn modelId="{56CA5A6B-4A32-44AF-9384-17A0DFD6199D}" type="presParOf" srcId="{38079DF2-6130-435E-BB85-305FC1C50906}" destId="{46EE7752-175E-4C57-98B0-FB9844E05F70}" srcOrd="0" destOrd="0" presId="urn:microsoft.com/office/officeart/2018/2/layout/IconVerticalSolidList"/>
    <dgm:cxn modelId="{8BB54C50-9238-4A0F-BDF0-1C5875F939F5}" type="presParOf" srcId="{38079DF2-6130-435E-BB85-305FC1C50906}" destId="{DEC52A6C-D13E-4FBA-BDD4-836B786C8293}" srcOrd="1" destOrd="0" presId="urn:microsoft.com/office/officeart/2018/2/layout/IconVerticalSolidList"/>
    <dgm:cxn modelId="{A0BAAC6D-6AB4-45B3-9D00-1883066ECED4}" type="presParOf" srcId="{38079DF2-6130-435E-BB85-305FC1C50906}" destId="{D5EB8DD4-F211-4515-BEAD-5364D75D038A}" srcOrd="2" destOrd="0" presId="urn:microsoft.com/office/officeart/2018/2/layout/IconVerticalSolidList"/>
    <dgm:cxn modelId="{D091B2E5-2D68-479A-A8C7-F85AE998EB52}" type="presParOf" srcId="{38079DF2-6130-435E-BB85-305FC1C50906}" destId="{86C499B7-37E1-4575-836F-7C9BE2CA9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11D6C7-83D2-4BF9-B91C-5B2ABEE5FCE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EF460B3-E422-4081-9E8A-54067EA4D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Useful for larger projects with more people and resources involved.</a:t>
          </a:r>
        </a:p>
      </dgm:t>
    </dgm:pt>
    <dgm:pt modelId="{79D2D132-F7CF-4122-B7DB-AA35181996FE}" type="parTrans" cxnId="{BCF9D9EE-11B9-400B-A5A5-1A81740FDCAB}">
      <dgm:prSet/>
      <dgm:spPr/>
      <dgm:t>
        <a:bodyPr/>
        <a:lstStyle/>
        <a:p>
          <a:endParaRPr lang="en-US"/>
        </a:p>
      </dgm:t>
    </dgm:pt>
    <dgm:pt modelId="{9617B8DB-FC12-4D49-B254-328B8ADAA02A}" type="sibTrans" cxnId="{BCF9D9EE-11B9-400B-A5A5-1A81740FDCAB}">
      <dgm:prSet/>
      <dgm:spPr/>
      <dgm:t>
        <a:bodyPr/>
        <a:lstStyle/>
        <a:p>
          <a:endParaRPr lang="en-US"/>
        </a:p>
      </dgm:t>
    </dgm:pt>
    <dgm:pt modelId="{2373CEA4-80AA-4415-8903-07B7B5832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 useful for small university projects.</a:t>
          </a:r>
        </a:p>
      </dgm:t>
    </dgm:pt>
    <dgm:pt modelId="{131EACE0-53DD-4EC4-9469-8EF42E72903A}" type="parTrans" cxnId="{E243994D-2EAB-4A2E-81B1-DB14C8252C40}">
      <dgm:prSet/>
      <dgm:spPr/>
      <dgm:t>
        <a:bodyPr/>
        <a:lstStyle/>
        <a:p>
          <a:endParaRPr lang="en-US"/>
        </a:p>
      </dgm:t>
    </dgm:pt>
    <dgm:pt modelId="{AA2FD58F-1B08-4AE0-9302-37AE1218B888}" type="sibTrans" cxnId="{E243994D-2EAB-4A2E-81B1-DB14C8252C40}">
      <dgm:prSet/>
      <dgm:spPr/>
      <dgm:t>
        <a:bodyPr/>
        <a:lstStyle/>
        <a:p>
          <a:endParaRPr lang="en-US"/>
        </a:p>
      </dgm:t>
    </dgm:pt>
    <dgm:pt modelId="{DC779632-6B40-4FDE-9558-D6C3FB14D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Could help keep track of deadlines and milestones</a:t>
          </a:r>
        </a:p>
      </dgm:t>
    </dgm:pt>
    <dgm:pt modelId="{40884498-3163-47B6-ADC1-0899D2D55075}" type="parTrans" cxnId="{31EBA682-B7EF-4628-BEC3-292B36B84693}">
      <dgm:prSet/>
      <dgm:spPr/>
      <dgm:t>
        <a:bodyPr/>
        <a:lstStyle/>
        <a:p>
          <a:endParaRPr lang="en-US"/>
        </a:p>
      </dgm:t>
    </dgm:pt>
    <dgm:pt modelId="{2E48E690-DA96-4E85-88BD-7D09AA2F1437}" type="sibTrans" cxnId="{31EBA682-B7EF-4628-BEC3-292B36B84693}">
      <dgm:prSet/>
      <dgm:spPr/>
      <dgm:t>
        <a:bodyPr/>
        <a:lstStyle/>
        <a:p>
          <a:endParaRPr lang="en-US"/>
        </a:p>
      </dgm:t>
    </dgm:pt>
    <dgm:pt modelId="{8A0939F0-DFD7-4DA1-8DEC-00B029030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Prices are not practical for students generally</a:t>
          </a:r>
        </a:p>
      </dgm:t>
    </dgm:pt>
    <dgm:pt modelId="{84E09289-8897-4E1C-B85A-0BA84842F29D}" type="parTrans" cxnId="{FD619135-CA4E-439C-B88C-0F487930CDBB}">
      <dgm:prSet/>
      <dgm:spPr/>
      <dgm:t>
        <a:bodyPr/>
        <a:lstStyle/>
        <a:p>
          <a:endParaRPr lang="en-US"/>
        </a:p>
      </dgm:t>
    </dgm:pt>
    <dgm:pt modelId="{9766543B-8EAD-4F59-A59B-17F914D98BCE}" type="sibTrans" cxnId="{FD619135-CA4E-439C-B88C-0F487930CDBB}">
      <dgm:prSet/>
      <dgm:spPr/>
      <dgm:t>
        <a:bodyPr/>
        <a:lstStyle/>
        <a:p>
          <a:endParaRPr lang="en-US"/>
        </a:p>
      </dgm:t>
    </dgm:pt>
    <dgm:pt modelId="{2C009463-B452-42A8-AF7C-F60061B42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0000"/>
              </a:solidFill>
              <a:cs typeface="Calibri Light" panose="020F0302020204030204"/>
            </a:rPr>
            <a:t>Not as many resources to manage</a:t>
          </a:r>
        </a:p>
      </dgm:t>
    </dgm:pt>
    <dgm:pt modelId="{9C6DB0FF-6D83-4E9E-91A3-A583961A312A}" type="parTrans" cxnId="{CB76049E-5106-4FA6-9F71-70F851C90F6C}">
      <dgm:prSet/>
      <dgm:spPr/>
    </dgm:pt>
    <dgm:pt modelId="{7B2A564E-3958-49DD-B8D3-C6BFC00F28B6}" type="sibTrans" cxnId="{CB76049E-5106-4FA6-9F71-70F851C90F6C}">
      <dgm:prSet/>
      <dgm:spPr/>
    </dgm:pt>
    <dgm:pt modelId="{7D972191-1928-4D87-B301-A649385247B9}" type="pres">
      <dgm:prSet presAssocID="{E611D6C7-83D2-4BF9-B91C-5B2ABEE5FCE9}" presName="root" presStyleCnt="0">
        <dgm:presLayoutVars>
          <dgm:dir/>
          <dgm:resizeHandles val="exact"/>
        </dgm:presLayoutVars>
      </dgm:prSet>
      <dgm:spPr/>
    </dgm:pt>
    <dgm:pt modelId="{AA002368-D773-437B-A9B1-0B040BBF304B}" type="pres">
      <dgm:prSet presAssocID="{9EF460B3-E422-4081-9E8A-54067EA4D2C5}" presName="compNode" presStyleCnt="0"/>
      <dgm:spPr/>
    </dgm:pt>
    <dgm:pt modelId="{68511A0F-B400-4D59-AC96-EDAFE2CB561B}" type="pres">
      <dgm:prSet presAssocID="{9EF460B3-E422-4081-9E8A-54067EA4D2C5}" presName="bgRect" presStyleLbl="bgShp" presStyleIdx="0" presStyleCnt="5"/>
      <dgm:spPr/>
    </dgm:pt>
    <dgm:pt modelId="{25787FBC-8B57-429E-9B58-633462E56410}" type="pres">
      <dgm:prSet presAssocID="{9EF460B3-E422-4081-9E8A-54067EA4D2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75DF72C-A6D2-4698-B141-74EB87695D6E}" type="pres">
      <dgm:prSet presAssocID="{9EF460B3-E422-4081-9E8A-54067EA4D2C5}" presName="spaceRect" presStyleCnt="0"/>
      <dgm:spPr/>
    </dgm:pt>
    <dgm:pt modelId="{60ACCA0C-D7D0-47CA-8B97-52E9E04CEC2D}" type="pres">
      <dgm:prSet presAssocID="{9EF460B3-E422-4081-9E8A-54067EA4D2C5}" presName="parTx" presStyleLbl="revTx" presStyleIdx="0" presStyleCnt="5">
        <dgm:presLayoutVars>
          <dgm:chMax val="0"/>
          <dgm:chPref val="0"/>
        </dgm:presLayoutVars>
      </dgm:prSet>
      <dgm:spPr/>
    </dgm:pt>
    <dgm:pt modelId="{056CD3C4-1E51-4036-B037-9EC567E78E5F}" type="pres">
      <dgm:prSet presAssocID="{9617B8DB-FC12-4D49-B254-328B8ADAA02A}" presName="sibTrans" presStyleCnt="0"/>
      <dgm:spPr/>
    </dgm:pt>
    <dgm:pt modelId="{A986553D-5B49-415B-8E23-63CF1896CBF0}" type="pres">
      <dgm:prSet presAssocID="{2373CEA4-80AA-4415-8903-07B7B583262F}" presName="compNode" presStyleCnt="0"/>
      <dgm:spPr/>
    </dgm:pt>
    <dgm:pt modelId="{C6CF49FE-239B-439C-B067-3F8FE1079383}" type="pres">
      <dgm:prSet presAssocID="{2373CEA4-80AA-4415-8903-07B7B583262F}" presName="bgRect" presStyleLbl="bgShp" presStyleIdx="1" presStyleCnt="5"/>
      <dgm:spPr/>
    </dgm:pt>
    <dgm:pt modelId="{20E450C8-8065-4183-BFD1-8429B0819464}" type="pres">
      <dgm:prSet presAssocID="{2373CEA4-80AA-4415-8903-07B7B58326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07440E-ADCF-4B02-8386-F6FA3C186AE8}" type="pres">
      <dgm:prSet presAssocID="{2373CEA4-80AA-4415-8903-07B7B583262F}" presName="spaceRect" presStyleCnt="0"/>
      <dgm:spPr/>
    </dgm:pt>
    <dgm:pt modelId="{C8658629-CB03-46C2-B61E-0598D8F6284B}" type="pres">
      <dgm:prSet presAssocID="{2373CEA4-80AA-4415-8903-07B7B583262F}" presName="parTx" presStyleLbl="revTx" presStyleIdx="1" presStyleCnt="5">
        <dgm:presLayoutVars>
          <dgm:chMax val="0"/>
          <dgm:chPref val="0"/>
        </dgm:presLayoutVars>
      </dgm:prSet>
      <dgm:spPr/>
    </dgm:pt>
    <dgm:pt modelId="{513BA97E-D853-42EF-AA45-041E6BAC8F35}" type="pres">
      <dgm:prSet presAssocID="{AA2FD58F-1B08-4AE0-9302-37AE1218B888}" presName="sibTrans" presStyleCnt="0"/>
      <dgm:spPr/>
    </dgm:pt>
    <dgm:pt modelId="{D8E93E74-C060-4D88-A42E-08E41BC9039A}" type="pres">
      <dgm:prSet presAssocID="{2C009463-B452-42A8-AF7C-F60061B420EA}" presName="compNode" presStyleCnt="0"/>
      <dgm:spPr/>
    </dgm:pt>
    <dgm:pt modelId="{756EE471-889A-451D-A110-C7B92907F87F}" type="pres">
      <dgm:prSet presAssocID="{2C009463-B452-42A8-AF7C-F60061B420EA}" presName="bgRect" presStyleLbl="bgShp" presStyleIdx="2" presStyleCnt="5"/>
      <dgm:spPr/>
    </dgm:pt>
    <dgm:pt modelId="{A0DA04A6-54F8-45F7-8A42-2166C13F4759}" type="pres">
      <dgm:prSet presAssocID="{2C009463-B452-42A8-AF7C-F60061B420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B1258E-2230-4E17-96FD-4E98A9FBD406}" type="pres">
      <dgm:prSet presAssocID="{2C009463-B452-42A8-AF7C-F60061B420EA}" presName="spaceRect" presStyleCnt="0"/>
      <dgm:spPr/>
    </dgm:pt>
    <dgm:pt modelId="{DFF5666C-0547-4AD4-A4CA-478A791901AD}" type="pres">
      <dgm:prSet presAssocID="{2C009463-B452-42A8-AF7C-F60061B420EA}" presName="parTx" presStyleLbl="revTx" presStyleIdx="2" presStyleCnt="5">
        <dgm:presLayoutVars>
          <dgm:chMax val="0"/>
          <dgm:chPref val="0"/>
        </dgm:presLayoutVars>
      </dgm:prSet>
      <dgm:spPr/>
    </dgm:pt>
    <dgm:pt modelId="{6762D35D-2504-440A-A0D9-F106424C9EB6}" type="pres">
      <dgm:prSet presAssocID="{7B2A564E-3958-49DD-B8D3-C6BFC00F28B6}" presName="sibTrans" presStyleCnt="0"/>
      <dgm:spPr/>
    </dgm:pt>
    <dgm:pt modelId="{F97181F0-5ACF-41AE-8B4D-79D3DF67CC38}" type="pres">
      <dgm:prSet presAssocID="{DC779632-6B40-4FDE-9558-D6C3FB14DC13}" presName="compNode" presStyleCnt="0"/>
      <dgm:spPr/>
    </dgm:pt>
    <dgm:pt modelId="{691AC749-162E-47EE-ACE5-A4BB6FC2563E}" type="pres">
      <dgm:prSet presAssocID="{DC779632-6B40-4FDE-9558-D6C3FB14DC13}" presName="bgRect" presStyleLbl="bgShp" presStyleIdx="3" presStyleCnt="5"/>
      <dgm:spPr/>
    </dgm:pt>
    <dgm:pt modelId="{3F0A2740-4D57-4393-A2ED-7478760D0C40}" type="pres">
      <dgm:prSet presAssocID="{DC779632-6B40-4FDE-9558-D6C3FB14DC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F5E07CF-342D-4FEB-BCA1-BA79693EB8DA}" type="pres">
      <dgm:prSet presAssocID="{DC779632-6B40-4FDE-9558-D6C3FB14DC13}" presName="spaceRect" presStyleCnt="0"/>
      <dgm:spPr/>
    </dgm:pt>
    <dgm:pt modelId="{9A263E10-EF8D-4749-AFB1-7ADA08749140}" type="pres">
      <dgm:prSet presAssocID="{DC779632-6B40-4FDE-9558-D6C3FB14DC13}" presName="parTx" presStyleLbl="revTx" presStyleIdx="3" presStyleCnt="5">
        <dgm:presLayoutVars>
          <dgm:chMax val="0"/>
          <dgm:chPref val="0"/>
        </dgm:presLayoutVars>
      </dgm:prSet>
      <dgm:spPr/>
    </dgm:pt>
    <dgm:pt modelId="{DF6C3CB0-D9E9-4E06-8B16-E719A78BE901}" type="pres">
      <dgm:prSet presAssocID="{2E48E690-DA96-4E85-88BD-7D09AA2F1437}" presName="sibTrans" presStyleCnt="0"/>
      <dgm:spPr/>
    </dgm:pt>
    <dgm:pt modelId="{D473C7CD-2C26-4DE6-87B9-7C6F58C8300B}" type="pres">
      <dgm:prSet presAssocID="{8A0939F0-DFD7-4DA1-8DEC-00B02903045A}" presName="compNode" presStyleCnt="0"/>
      <dgm:spPr/>
    </dgm:pt>
    <dgm:pt modelId="{40B8BD3C-64A0-484E-8660-9A817BCDD4FC}" type="pres">
      <dgm:prSet presAssocID="{8A0939F0-DFD7-4DA1-8DEC-00B02903045A}" presName="bgRect" presStyleLbl="bgShp" presStyleIdx="4" presStyleCnt="5"/>
      <dgm:spPr/>
    </dgm:pt>
    <dgm:pt modelId="{388A8B6D-84B2-4AAC-A5D3-3EC5914AD519}" type="pres">
      <dgm:prSet presAssocID="{8A0939F0-DFD7-4DA1-8DEC-00B0290304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1F9B123-8B2D-44E8-AABB-A710649F90B9}" type="pres">
      <dgm:prSet presAssocID="{8A0939F0-DFD7-4DA1-8DEC-00B02903045A}" presName="spaceRect" presStyleCnt="0"/>
      <dgm:spPr/>
    </dgm:pt>
    <dgm:pt modelId="{BCA76CCE-35C0-4649-8CE5-890E3EA27C39}" type="pres">
      <dgm:prSet presAssocID="{8A0939F0-DFD7-4DA1-8DEC-00B02903045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D619135-CA4E-439C-B88C-0F487930CDBB}" srcId="{E611D6C7-83D2-4BF9-B91C-5B2ABEE5FCE9}" destId="{8A0939F0-DFD7-4DA1-8DEC-00B02903045A}" srcOrd="4" destOrd="0" parTransId="{84E09289-8897-4E1C-B85A-0BA84842F29D}" sibTransId="{9766543B-8EAD-4F59-A59B-17F914D98BCE}"/>
    <dgm:cxn modelId="{E243994D-2EAB-4A2E-81B1-DB14C8252C40}" srcId="{E611D6C7-83D2-4BF9-B91C-5B2ABEE5FCE9}" destId="{2373CEA4-80AA-4415-8903-07B7B583262F}" srcOrd="1" destOrd="0" parTransId="{131EACE0-53DD-4EC4-9469-8EF42E72903A}" sibTransId="{AA2FD58F-1B08-4AE0-9302-37AE1218B888}"/>
    <dgm:cxn modelId="{4F64385A-07E7-4C2C-A2EB-B5F65B0956F3}" type="presOf" srcId="{9EF460B3-E422-4081-9E8A-54067EA4D2C5}" destId="{60ACCA0C-D7D0-47CA-8B97-52E9E04CEC2D}" srcOrd="0" destOrd="0" presId="urn:microsoft.com/office/officeart/2018/2/layout/IconVerticalSolidList"/>
    <dgm:cxn modelId="{207BF05A-FB3D-4963-A781-0F1B346A6D5C}" type="presOf" srcId="{DC779632-6B40-4FDE-9558-D6C3FB14DC13}" destId="{9A263E10-EF8D-4749-AFB1-7ADA08749140}" srcOrd="0" destOrd="0" presId="urn:microsoft.com/office/officeart/2018/2/layout/IconVerticalSolidList"/>
    <dgm:cxn modelId="{31EBA682-B7EF-4628-BEC3-292B36B84693}" srcId="{E611D6C7-83D2-4BF9-B91C-5B2ABEE5FCE9}" destId="{DC779632-6B40-4FDE-9558-D6C3FB14DC13}" srcOrd="3" destOrd="0" parTransId="{40884498-3163-47B6-ADC1-0899D2D55075}" sibTransId="{2E48E690-DA96-4E85-88BD-7D09AA2F1437}"/>
    <dgm:cxn modelId="{D49C2883-7E77-42B2-A905-E3BCDF46B15B}" type="presOf" srcId="{2373CEA4-80AA-4415-8903-07B7B583262F}" destId="{C8658629-CB03-46C2-B61E-0598D8F6284B}" srcOrd="0" destOrd="0" presId="urn:microsoft.com/office/officeart/2018/2/layout/IconVerticalSolidList"/>
    <dgm:cxn modelId="{42644086-EA47-4ECE-BB6D-2CDA2F910D71}" type="presOf" srcId="{8A0939F0-DFD7-4DA1-8DEC-00B02903045A}" destId="{BCA76CCE-35C0-4649-8CE5-890E3EA27C39}" srcOrd="0" destOrd="0" presId="urn:microsoft.com/office/officeart/2018/2/layout/IconVerticalSolidList"/>
    <dgm:cxn modelId="{0654618E-8B8F-4A66-912D-D2BB0065A66D}" type="presOf" srcId="{2C009463-B452-42A8-AF7C-F60061B420EA}" destId="{DFF5666C-0547-4AD4-A4CA-478A791901AD}" srcOrd="0" destOrd="0" presId="urn:microsoft.com/office/officeart/2018/2/layout/IconVerticalSolidList"/>
    <dgm:cxn modelId="{CB76049E-5106-4FA6-9F71-70F851C90F6C}" srcId="{E611D6C7-83D2-4BF9-B91C-5B2ABEE5FCE9}" destId="{2C009463-B452-42A8-AF7C-F60061B420EA}" srcOrd="2" destOrd="0" parTransId="{9C6DB0FF-6D83-4E9E-91A3-A583961A312A}" sibTransId="{7B2A564E-3958-49DD-B8D3-C6BFC00F28B6}"/>
    <dgm:cxn modelId="{923248BC-0E05-4161-85B5-7D918AC10B0F}" type="presOf" srcId="{E611D6C7-83D2-4BF9-B91C-5B2ABEE5FCE9}" destId="{7D972191-1928-4D87-B301-A649385247B9}" srcOrd="0" destOrd="0" presId="urn:microsoft.com/office/officeart/2018/2/layout/IconVerticalSolidList"/>
    <dgm:cxn modelId="{BCF9D9EE-11B9-400B-A5A5-1A81740FDCAB}" srcId="{E611D6C7-83D2-4BF9-B91C-5B2ABEE5FCE9}" destId="{9EF460B3-E422-4081-9E8A-54067EA4D2C5}" srcOrd="0" destOrd="0" parTransId="{79D2D132-F7CF-4122-B7DB-AA35181996FE}" sibTransId="{9617B8DB-FC12-4D49-B254-328B8ADAA02A}"/>
    <dgm:cxn modelId="{EB1DF786-1CC2-4334-92B7-16C63066C984}" type="presParOf" srcId="{7D972191-1928-4D87-B301-A649385247B9}" destId="{AA002368-D773-437B-A9B1-0B040BBF304B}" srcOrd="0" destOrd="0" presId="urn:microsoft.com/office/officeart/2018/2/layout/IconVerticalSolidList"/>
    <dgm:cxn modelId="{8050AB00-C5E9-4E7F-9DD7-AC8EF1365251}" type="presParOf" srcId="{AA002368-D773-437B-A9B1-0B040BBF304B}" destId="{68511A0F-B400-4D59-AC96-EDAFE2CB561B}" srcOrd="0" destOrd="0" presId="urn:microsoft.com/office/officeart/2018/2/layout/IconVerticalSolidList"/>
    <dgm:cxn modelId="{E821B443-8787-4388-809B-D412B89C6C5B}" type="presParOf" srcId="{AA002368-D773-437B-A9B1-0B040BBF304B}" destId="{25787FBC-8B57-429E-9B58-633462E56410}" srcOrd="1" destOrd="0" presId="urn:microsoft.com/office/officeart/2018/2/layout/IconVerticalSolidList"/>
    <dgm:cxn modelId="{AFEE1E3A-7310-4538-8D90-6F1ACB1FB5E5}" type="presParOf" srcId="{AA002368-D773-437B-A9B1-0B040BBF304B}" destId="{F75DF72C-A6D2-4698-B141-74EB87695D6E}" srcOrd="2" destOrd="0" presId="urn:microsoft.com/office/officeart/2018/2/layout/IconVerticalSolidList"/>
    <dgm:cxn modelId="{15F8FEA2-0050-4C44-BFDF-B0F24C18A7F7}" type="presParOf" srcId="{AA002368-D773-437B-A9B1-0B040BBF304B}" destId="{60ACCA0C-D7D0-47CA-8B97-52E9E04CEC2D}" srcOrd="3" destOrd="0" presId="urn:microsoft.com/office/officeart/2018/2/layout/IconVerticalSolidList"/>
    <dgm:cxn modelId="{C5158C67-D497-460E-9042-878FA0DE4D1F}" type="presParOf" srcId="{7D972191-1928-4D87-B301-A649385247B9}" destId="{056CD3C4-1E51-4036-B037-9EC567E78E5F}" srcOrd="1" destOrd="0" presId="urn:microsoft.com/office/officeart/2018/2/layout/IconVerticalSolidList"/>
    <dgm:cxn modelId="{F1C55C86-6541-473E-B360-ED82F8DB0FFD}" type="presParOf" srcId="{7D972191-1928-4D87-B301-A649385247B9}" destId="{A986553D-5B49-415B-8E23-63CF1896CBF0}" srcOrd="2" destOrd="0" presId="urn:microsoft.com/office/officeart/2018/2/layout/IconVerticalSolidList"/>
    <dgm:cxn modelId="{C1751CD8-F999-4DEA-991C-3FFCF1E468BF}" type="presParOf" srcId="{A986553D-5B49-415B-8E23-63CF1896CBF0}" destId="{C6CF49FE-239B-439C-B067-3F8FE1079383}" srcOrd="0" destOrd="0" presId="urn:microsoft.com/office/officeart/2018/2/layout/IconVerticalSolidList"/>
    <dgm:cxn modelId="{5A99B0CB-9091-443B-BDBD-8A5CEBFC84CA}" type="presParOf" srcId="{A986553D-5B49-415B-8E23-63CF1896CBF0}" destId="{20E450C8-8065-4183-BFD1-8429B0819464}" srcOrd="1" destOrd="0" presId="urn:microsoft.com/office/officeart/2018/2/layout/IconVerticalSolidList"/>
    <dgm:cxn modelId="{7FECEA1C-EF41-43B6-BEC9-C35E0B24320B}" type="presParOf" srcId="{A986553D-5B49-415B-8E23-63CF1896CBF0}" destId="{4C07440E-ADCF-4B02-8386-F6FA3C186AE8}" srcOrd="2" destOrd="0" presId="urn:microsoft.com/office/officeart/2018/2/layout/IconVerticalSolidList"/>
    <dgm:cxn modelId="{D1345D16-02B9-4FD3-9C12-BC8F2C29FF2C}" type="presParOf" srcId="{A986553D-5B49-415B-8E23-63CF1896CBF0}" destId="{C8658629-CB03-46C2-B61E-0598D8F6284B}" srcOrd="3" destOrd="0" presId="urn:microsoft.com/office/officeart/2018/2/layout/IconVerticalSolidList"/>
    <dgm:cxn modelId="{E024ED71-B674-4846-9471-2D57F56866D3}" type="presParOf" srcId="{7D972191-1928-4D87-B301-A649385247B9}" destId="{513BA97E-D853-42EF-AA45-041E6BAC8F35}" srcOrd="3" destOrd="0" presId="urn:microsoft.com/office/officeart/2018/2/layout/IconVerticalSolidList"/>
    <dgm:cxn modelId="{51178068-28EF-4C1A-A381-F914D337CF8A}" type="presParOf" srcId="{7D972191-1928-4D87-B301-A649385247B9}" destId="{D8E93E74-C060-4D88-A42E-08E41BC9039A}" srcOrd="4" destOrd="0" presId="urn:microsoft.com/office/officeart/2018/2/layout/IconVerticalSolidList"/>
    <dgm:cxn modelId="{3BFB6C4D-9C70-40DF-830F-8ECDC64082FF}" type="presParOf" srcId="{D8E93E74-C060-4D88-A42E-08E41BC9039A}" destId="{756EE471-889A-451D-A110-C7B92907F87F}" srcOrd="0" destOrd="0" presId="urn:microsoft.com/office/officeart/2018/2/layout/IconVerticalSolidList"/>
    <dgm:cxn modelId="{B6040F27-66D9-4E8F-A420-5C5514550D6B}" type="presParOf" srcId="{D8E93E74-C060-4D88-A42E-08E41BC9039A}" destId="{A0DA04A6-54F8-45F7-8A42-2166C13F4759}" srcOrd="1" destOrd="0" presId="urn:microsoft.com/office/officeart/2018/2/layout/IconVerticalSolidList"/>
    <dgm:cxn modelId="{947FD91C-01A2-408E-9816-2CA4FDB5CF56}" type="presParOf" srcId="{D8E93E74-C060-4D88-A42E-08E41BC9039A}" destId="{06B1258E-2230-4E17-96FD-4E98A9FBD406}" srcOrd="2" destOrd="0" presId="urn:microsoft.com/office/officeart/2018/2/layout/IconVerticalSolidList"/>
    <dgm:cxn modelId="{A98C4041-8567-46D3-95D8-1162D7BC595C}" type="presParOf" srcId="{D8E93E74-C060-4D88-A42E-08E41BC9039A}" destId="{DFF5666C-0547-4AD4-A4CA-478A791901AD}" srcOrd="3" destOrd="0" presId="urn:microsoft.com/office/officeart/2018/2/layout/IconVerticalSolidList"/>
    <dgm:cxn modelId="{FBE8143B-0EA7-43D5-84DF-EC8FE84FA5E9}" type="presParOf" srcId="{7D972191-1928-4D87-B301-A649385247B9}" destId="{6762D35D-2504-440A-A0D9-F106424C9EB6}" srcOrd="5" destOrd="0" presId="urn:microsoft.com/office/officeart/2018/2/layout/IconVerticalSolidList"/>
    <dgm:cxn modelId="{E3E6546E-9E5E-416C-8270-B330C0087347}" type="presParOf" srcId="{7D972191-1928-4D87-B301-A649385247B9}" destId="{F97181F0-5ACF-41AE-8B4D-79D3DF67CC38}" srcOrd="6" destOrd="0" presId="urn:microsoft.com/office/officeart/2018/2/layout/IconVerticalSolidList"/>
    <dgm:cxn modelId="{967D3B85-ABC0-4DF3-B8BA-4BFC16E6212F}" type="presParOf" srcId="{F97181F0-5ACF-41AE-8B4D-79D3DF67CC38}" destId="{691AC749-162E-47EE-ACE5-A4BB6FC2563E}" srcOrd="0" destOrd="0" presId="urn:microsoft.com/office/officeart/2018/2/layout/IconVerticalSolidList"/>
    <dgm:cxn modelId="{F09F2E8C-1468-45E7-A9A1-78B110661D70}" type="presParOf" srcId="{F97181F0-5ACF-41AE-8B4D-79D3DF67CC38}" destId="{3F0A2740-4D57-4393-A2ED-7478760D0C40}" srcOrd="1" destOrd="0" presId="urn:microsoft.com/office/officeart/2018/2/layout/IconVerticalSolidList"/>
    <dgm:cxn modelId="{B6B37AF9-9DCB-4880-B141-0842EA065A32}" type="presParOf" srcId="{F97181F0-5ACF-41AE-8B4D-79D3DF67CC38}" destId="{AF5E07CF-342D-4FEB-BCA1-BA79693EB8DA}" srcOrd="2" destOrd="0" presId="urn:microsoft.com/office/officeart/2018/2/layout/IconVerticalSolidList"/>
    <dgm:cxn modelId="{66BD2270-99BA-4032-BC07-D24F8A9E30A8}" type="presParOf" srcId="{F97181F0-5ACF-41AE-8B4D-79D3DF67CC38}" destId="{9A263E10-EF8D-4749-AFB1-7ADA08749140}" srcOrd="3" destOrd="0" presId="urn:microsoft.com/office/officeart/2018/2/layout/IconVerticalSolidList"/>
    <dgm:cxn modelId="{5C6F8C64-C6F4-478E-9FA4-6D2EAC42DE96}" type="presParOf" srcId="{7D972191-1928-4D87-B301-A649385247B9}" destId="{DF6C3CB0-D9E9-4E06-8B16-E719A78BE901}" srcOrd="7" destOrd="0" presId="urn:microsoft.com/office/officeart/2018/2/layout/IconVerticalSolidList"/>
    <dgm:cxn modelId="{D8559405-510D-4EDB-BC3F-AF1EF86B754C}" type="presParOf" srcId="{7D972191-1928-4D87-B301-A649385247B9}" destId="{D473C7CD-2C26-4DE6-87B9-7C6F58C8300B}" srcOrd="8" destOrd="0" presId="urn:microsoft.com/office/officeart/2018/2/layout/IconVerticalSolidList"/>
    <dgm:cxn modelId="{BD38C9C7-EAE8-48EC-9B40-665590067E79}" type="presParOf" srcId="{D473C7CD-2C26-4DE6-87B9-7C6F58C8300B}" destId="{40B8BD3C-64A0-484E-8660-9A817BCDD4FC}" srcOrd="0" destOrd="0" presId="urn:microsoft.com/office/officeart/2018/2/layout/IconVerticalSolidList"/>
    <dgm:cxn modelId="{3212D1CD-570C-461E-9DDD-DBAEF00399B6}" type="presParOf" srcId="{D473C7CD-2C26-4DE6-87B9-7C6F58C8300B}" destId="{388A8B6D-84B2-4AAC-A5D3-3EC5914AD519}" srcOrd="1" destOrd="0" presId="urn:microsoft.com/office/officeart/2018/2/layout/IconVerticalSolidList"/>
    <dgm:cxn modelId="{0B2C5485-E322-4DD4-9E0F-63A4DEAC9971}" type="presParOf" srcId="{D473C7CD-2C26-4DE6-87B9-7C6F58C8300B}" destId="{11F9B123-8B2D-44E8-AABB-A710649F90B9}" srcOrd="2" destOrd="0" presId="urn:microsoft.com/office/officeart/2018/2/layout/IconVerticalSolidList"/>
    <dgm:cxn modelId="{78D1A1E2-A51A-42F0-87BA-99C33B08F73F}" type="presParOf" srcId="{D473C7CD-2C26-4DE6-87B9-7C6F58C8300B}" destId="{BCA76CCE-35C0-4649-8CE5-890E3EA27C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9EED3-BFF0-4888-8773-A929FA1B7E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5AD217B-7F9E-4C9C-8FE1-8494678D7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</a:t>
          </a:r>
        </a:p>
      </dgm:t>
    </dgm:pt>
    <dgm:pt modelId="{8B0A0824-990D-471F-977F-E1CC427A27D4}" type="parTrans" cxnId="{68C05CBE-7A9C-4D7E-B2DA-7D70952DA873}">
      <dgm:prSet/>
      <dgm:spPr/>
      <dgm:t>
        <a:bodyPr/>
        <a:lstStyle/>
        <a:p>
          <a:endParaRPr lang="en-US"/>
        </a:p>
      </dgm:t>
    </dgm:pt>
    <dgm:pt modelId="{0B1DCAC3-ED9D-4505-B36D-EE84FC3AEB48}" type="sibTrans" cxnId="{68C05CBE-7A9C-4D7E-B2DA-7D70952DA873}">
      <dgm:prSet phldrT="1" phldr="0"/>
      <dgm:spPr/>
      <dgm:t>
        <a:bodyPr/>
        <a:lstStyle/>
        <a:p>
          <a:endParaRPr lang="en-US"/>
        </a:p>
      </dgm:t>
    </dgm:pt>
    <dgm:pt modelId="{011F492C-97D3-46A3-B5F4-E1067FF72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Web-based</a:t>
          </a:r>
        </a:p>
      </dgm:t>
    </dgm:pt>
    <dgm:pt modelId="{1F5B8FD7-A241-4DA3-A1C1-B74CF74D4D04}" type="parTrans" cxnId="{F9DE748B-00AF-44D5-8FFE-97A8FFEAB88E}">
      <dgm:prSet/>
      <dgm:spPr/>
      <dgm:t>
        <a:bodyPr/>
        <a:lstStyle/>
        <a:p>
          <a:endParaRPr lang="en-US"/>
        </a:p>
      </dgm:t>
    </dgm:pt>
    <dgm:pt modelId="{421517DB-F5B7-42D0-A881-4F6C497E128B}" type="sibTrans" cxnId="{F9DE748B-00AF-44D5-8FFE-97A8FFEAB88E}">
      <dgm:prSet phldrT="2" phldr="0"/>
      <dgm:spPr/>
      <dgm:t>
        <a:bodyPr/>
        <a:lstStyle/>
        <a:p>
          <a:endParaRPr lang="en-US"/>
        </a:p>
      </dgm:t>
    </dgm:pt>
    <dgm:pt modelId="{928F0BFB-118D-4430-A1CD-53DCB7FD9A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</a:t>
          </a:r>
        </a:p>
      </dgm:t>
    </dgm:pt>
    <dgm:pt modelId="{8C9FFD46-66CD-431B-A036-2FE56059C8BD}" type="parTrans" cxnId="{2D21FA12-71C8-4399-B528-C6017DA4A065}">
      <dgm:prSet/>
      <dgm:spPr/>
      <dgm:t>
        <a:bodyPr/>
        <a:lstStyle/>
        <a:p>
          <a:endParaRPr lang="en-US"/>
        </a:p>
      </dgm:t>
    </dgm:pt>
    <dgm:pt modelId="{969096B1-7E6E-4A51-9ADC-BE8976553E31}" type="sibTrans" cxnId="{2D21FA12-71C8-4399-B528-C6017DA4A065}">
      <dgm:prSet phldrT="3" phldr="0"/>
      <dgm:spPr/>
      <dgm:t>
        <a:bodyPr/>
        <a:lstStyle/>
        <a:p>
          <a:endParaRPr lang="en-US"/>
        </a:p>
      </dgm:t>
    </dgm:pt>
    <dgm:pt modelId="{FD734BDA-D8C2-404A-9D2A-E29B0EB8B9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</a:t>
          </a:r>
        </a:p>
      </dgm:t>
    </dgm:pt>
    <dgm:pt modelId="{68545569-A9E9-4BF6-A610-2E64B095B985}" type="parTrans" cxnId="{935C2BC9-A1DE-4C2A-8D29-45EED3B6DC6D}">
      <dgm:prSet/>
      <dgm:spPr/>
      <dgm:t>
        <a:bodyPr/>
        <a:lstStyle/>
        <a:p>
          <a:endParaRPr lang="en-US"/>
        </a:p>
      </dgm:t>
    </dgm:pt>
    <dgm:pt modelId="{6AAB4B59-DA8C-443A-823C-26E45DD65F8D}" type="sibTrans" cxnId="{935C2BC9-A1DE-4C2A-8D29-45EED3B6DC6D}">
      <dgm:prSet phldrT="4" phldr="0"/>
      <dgm:spPr/>
      <dgm:t>
        <a:bodyPr/>
        <a:lstStyle/>
        <a:p>
          <a:endParaRPr lang="en-US"/>
        </a:p>
      </dgm:t>
    </dgm:pt>
    <dgm:pt modelId="{A34E0E4E-E825-4767-B560-7660E27FF0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 user</a:t>
          </a:r>
        </a:p>
      </dgm:t>
    </dgm:pt>
    <dgm:pt modelId="{24B6F476-AB70-403B-886B-E87C40CBBAC6}" type="parTrans" cxnId="{92BABBB3-D7C8-4679-A4E9-0E70831DEC4E}">
      <dgm:prSet/>
      <dgm:spPr/>
      <dgm:t>
        <a:bodyPr/>
        <a:lstStyle/>
        <a:p>
          <a:endParaRPr lang="en-US"/>
        </a:p>
      </dgm:t>
    </dgm:pt>
    <dgm:pt modelId="{2E79E020-5C7D-43CA-B497-622509EB0797}" type="sibTrans" cxnId="{92BABBB3-D7C8-4679-A4E9-0E70831DEC4E}">
      <dgm:prSet phldrT="5" phldr="0"/>
      <dgm:spPr/>
      <dgm:t>
        <a:bodyPr/>
        <a:lstStyle/>
        <a:p>
          <a:endParaRPr lang="en-US"/>
        </a:p>
      </dgm:t>
    </dgm:pt>
    <dgm:pt modelId="{CC519F84-5811-46FA-A1D3-0A89414097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Collaborative</a:t>
          </a:r>
        </a:p>
      </dgm:t>
    </dgm:pt>
    <dgm:pt modelId="{80BF9346-EEF8-485F-B4C1-013A0735D682}" type="parTrans" cxnId="{FD02A805-B79E-4EBC-A781-4F6EAE96DAB4}">
      <dgm:prSet/>
      <dgm:spPr/>
      <dgm:t>
        <a:bodyPr/>
        <a:lstStyle/>
        <a:p>
          <a:endParaRPr lang="en-US"/>
        </a:p>
      </dgm:t>
    </dgm:pt>
    <dgm:pt modelId="{87366A0E-A625-45DD-813D-E46B49574DF3}" type="sibTrans" cxnId="{FD02A805-B79E-4EBC-A781-4F6EAE96DAB4}">
      <dgm:prSet phldrT="6" phldr="0"/>
      <dgm:spPr/>
      <dgm:t>
        <a:bodyPr/>
        <a:lstStyle/>
        <a:p>
          <a:endParaRPr lang="en-US"/>
        </a:p>
      </dgm:t>
    </dgm:pt>
    <dgm:pt modelId="{18799D9F-4C76-4E69-98B3-9ECBA9BF19E2}" type="pres">
      <dgm:prSet presAssocID="{4689EED3-BFF0-4888-8773-A929FA1B7E37}" presName="root" presStyleCnt="0">
        <dgm:presLayoutVars>
          <dgm:dir/>
          <dgm:resizeHandles val="exact"/>
        </dgm:presLayoutVars>
      </dgm:prSet>
      <dgm:spPr/>
    </dgm:pt>
    <dgm:pt modelId="{D39C528E-9069-44F2-879B-E8B776B81ACB}" type="pres">
      <dgm:prSet presAssocID="{F5AD217B-7F9E-4C9C-8FE1-8494678D70AB}" presName="compNode" presStyleCnt="0"/>
      <dgm:spPr/>
    </dgm:pt>
    <dgm:pt modelId="{E3C1539E-05B1-44FE-AF7E-AFC9CD387DEA}" type="pres">
      <dgm:prSet presAssocID="{F5AD217B-7F9E-4C9C-8FE1-8494678D70AB}" presName="bgRect" presStyleLbl="bgShp" presStyleIdx="0" presStyleCnt="6"/>
      <dgm:spPr/>
    </dgm:pt>
    <dgm:pt modelId="{03CFCEA1-AB1E-48ED-8166-EE65847C896D}" type="pres">
      <dgm:prSet presAssocID="{F5AD217B-7F9E-4C9C-8FE1-8494678D70A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3CA8935-4734-4B6C-A536-01172C53A3B2}" type="pres">
      <dgm:prSet presAssocID="{F5AD217B-7F9E-4C9C-8FE1-8494678D70AB}" presName="spaceRect" presStyleCnt="0"/>
      <dgm:spPr/>
    </dgm:pt>
    <dgm:pt modelId="{2B508163-D94E-42D2-A441-5A4553119763}" type="pres">
      <dgm:prSet presAssocID="{F5AD217B-7F9E-4C9C-8FE1-8494678D70AB}" presName="parTx" presStyleLbl="revTx" presStyleIdx="0" presStyleCnt="6">
        <dgm:presLayoutVars>
          <dgm:chMax val="0"/>
          <dgm:chPref val="0"/>
        </dgm:presLayoutVars>
      </dgm:prSet>
      <dgm:spPr/>
    </dgm:pt>
    <dgm:pt modelId="{590309C2-1C02-4CE7-AF05-54D4986BF6D5}" type="pres">
      <dgm:prSet presAssocID="{0B1DCAC3-ED9D-4505-B36D-EE84FC3AEB48}" presName="sibTrans" presStyleCnt="0"/>
      <dgm:spPr/>
    </dgm:pt>
    <dgm:pt modelId="{E05FD0B3-2E13-4C47-A9FB-0E9F122E71E2}" type="pres">
      <dgm:prSet presAssocID="{011F492C-97D3-46A3-B5F4-E1067FF7235B}" presName="compNode" presStyleCnt="0"/>
      <dgm:spPr/>
    </dgm:pt>
    <dgm:pt modelId="{413C0717-1E78-4006-80EC-B9F33CD4BC9E}" type="pres">
      <dgm:prSet presAssocID="{011F492C-97D3-46A3-B5F4-E1067FF7235B}" presName="bgRect" presStyleLbl="bgShp" presStyleIdx="1" presStyleCnt="6"/>
      <dgm:spPr/>
    </dgm:pt>
    <dgm:pt modelId="{4BE47C2F-6A99-48D4-82FA-F02136B02532}" type="pres">
      <dgm:prSet presAssocID="{011F492C-97D3-46A3-B5F4-E1067FF723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3EC1EB5C-7E86-4F46-9538-7485E6EF9014}" type="pres">
      <dgm:prSet presAssocID="{011F492C-97D3-46A3-B5F4-E1067FF7235B}" presName="spaceRect" presStyleCnt="0"/>
      <dgm:spPr/>
    </dgm:pt>
    <dgm:pt modelId="{5BF439C2-925C-4C44-8538-E96451765917}" type="pres">
      <dgm:prSet presAssocID="{011F492C-97D3-46A3-B5F4-E1067FF7235B}" presName="parTx" presStyleLbl="revTx" presStyleIdx="1" presStyleCnt="6">
        <dgm:presLayoutVars>
          <dgm:chMax val="0"/>
          <dgm:chPref val="0"/>
        </dgm:presLayoutVars>
      </dgm:prSet>
      <dgm:spPr/>
    </dgm:pt>
    <dgm:pt modelId="{8966D07E-A9F8-44CB-A1C0-93D244FD25F7}" type="pres">
      <dgm:prSet presAssocID="{421517DB-F5B7-42D0-A881-4F6C497E128B}" presName="sibTrans" presStyleCnt="0"/>
      <dgm:spPr/>
    </dgm:pt>
    <dgm:pt modelId="{7650F738-16DE-4382-A23F-1936F876D290}" type="pres">
      <dgm:prSet presAssocID="{928F0BFB-118D-4430-A1CD-53DCB7FD9A41}" presName="compNode" presStyleCnt="0"/>
      <dgm:spPr/>
    </dgm:pt>
    <dgm:pt modelId="{F8DF4C68-713A-4D8C-A1D7-6E9C4C791CB7}" type="pres">
      <dgm:prSet presAssocID="{928F0BFB-118D-4430-A1CD-53DCB7FD9A41}" presName="bgRect" presStyleLbl="bgShp" presStyleIdx="2" presStyleCnt="6"/>
      <dgm:spPr/>
    </dgm:pt>
    <dgm:pt modelId="{AEB4BC94-5A4E-46ED-8763-241D22868D06}" type="pres">
      <dgm:prSet presAssocID="{928F0BFB-118D-4430-A1CD-53DCB7FD9A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8975840-870E-48B0-B8B1-5A813FCC3D55}" type="pres">
      <dgm:prSet presAssocID="{928F0BFB-118D-4430-A1CD-53DCB7FD9A41}" presName="spaceRect" presStyleCnt="0"/>
      <dgm:spPr/>
    </dgm:pt>
    <dgm:pt modelId="{EA2A53B7-57A8-4352-9365-C7C35B884643}" type="pres">
      <dgm:prSet presAssocID="{928F0BFB-118D-4430-A1CD-53DCB7FD9A41}" presName="parTx" presStyleLbl="revTx" presStyleIdx="2" presStyleCnt="6">
        <dgm:presLayoutVars>
          <dgm:chMax val="0"/>
          <dgm:chPref val="0"/>
        </dgm:presLayoutVars>
      </dgm:prSet>
      <dgm:spPr/>
    </dgm:pt>
    <dgm:pt modelId="{47864B35-22F3-461A-B314-ACF4276DCEAA}" type="pres">
      <dgm:prSet presAssocID="{969096B1-7E6E-4A51-9ADC-BE8976553E31}" presName="sibTrans" presStyleCnt="0"/>
      <dgm:spPr/>
    </dgm:pt>
    <dgm:pt modelId="{6F76B7B2-481F-4A72-828C-DFCE0289B187}" type="pres">
      <dgm:prSet presAssocID="{FD734BDA-D8C2-404A-9D2A-E29B0EB8B968}" presName="compNode" presStyleCnt="0"/>
      <dgm:spPr/>
    </dgm:pt>
    <dgm:pt modelId="{4EA0EDC9-6A21-4824-AF4E-74BCDED131EE}" type="pres">
      <dgm:prSet presAssocID="{FD734BDA-D8C2-404A-9D2A-E29B0EB8B968}" presName="bgRect" presStyleLbl="bgShp" presStyleIdx="3" presStyleCnt="6"/>
      <dgm:spPr/>
    </dgm:pt>
    <dgm:pt modelId="{58E815ED-3223-4680-BDD6-EAF2B6BC5E80}" type="pres">
      <dgm:prSet presAssocID="{FD734BDA-D8C2-404A-9D2A-E29B0EB8B9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75471A79-7BBD-4DF4-ACE2-E977274CCDC5}" type="pres">
      <dgm:prSet presAssocID="{FD734BDA-D8C2-404A-9D2A-E29B0EB8B968}" presName="spaceRect" presStyleCnt="0"/>
      <dgm:spPr/>
    </dgm:pt>
    <dgm:pt modelId="{CE2191EC-0DCD-467D-9879-DDB725392969}" type="pres">
      <dgm:prSet presAssocID="{FD734BDA-D8C2-404A-9D2A-E29B0EB8B968}" presName="parTx" presStyleLbl="revTx" presStyleIdx="3" presStyleCnt="6">
        <dgm:presLayoutVars>
          <dgm:chMax val="0"/>
          <dgm:chPref val="0"/>
        </dgm:presLayoutVars>
      </dgm:prSet>
      <dgm:spPr/>
    </dgm:pt>
    <dgm:pt modelId="{A74A7C7D-70FE-47DD-9578-12ACA651D7E3}" type="pres">
      <dgm:prSet presAssocID="{6AAB4B59-DA8C-443A-823C-26E45DD65F8D}" presName="sibTrans" presStyleCnt="0"/>
      <dgm:spPr/>
    </dgm:pt>
    <dgm:pt modelId="{8E395C43-31F4-4438-9005-C726AD50B10E}" type="pres">
      <dgm:prSet presAssocID="{A34E0E4E-E825-4767-B560-7660E27FF079}" presName="compNode" presStyleCnt="0"/>
      <dgm:spPr/>
    </dgm:pt>
    <dgm:pt modelId="{DCF548BB-0303-4C1E-88B3-348FC4FA85DF}" type="pres">
      <dgm:prSet presAssocID="{A34E0E4E-E825-4767-B560-7660E27FF079}" presName="bgRect" presStyleLbl="bgShp" presStyleIdx="4" presStyleCnt="6"/>
      <dgm:spPr/>
    </dgm:pt>
    <dgm:pt modelId="{02B6D8FE-B726-423B-B5D1-96FE6AF2626C}" type="pres">
      <dgm:prSet presAssocID="{A34E0E4E-E825-4767-B560-7660E27FF07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2E2EEEA-0E1A-42DE-BB65-5CBB94A25143}" type="pres">
      <dgm:prSet presAssocID="{A34E0E4E-E825-4767-B560-7660E27FF079}" presName="spaceRect" presStyleCnt="0"/>
      <dgm:spPr/>
    </dgm:pt>
    <dgm:pt modelId="{C9CBCA2D-BCB6-4042-AF91-26C0AB904B9F}" type="pres">
      <dgm:prSet presAssocID="{A34E0E4E-E825-4767-B560-7660E27FF079}" presName="parTx" presStyleLbl="revTx" presStyleIdx="4" presStyleCnt="6">
        <dgm:presLayoutVars>
          <dgm:chMax val="0"/>
          <dgm:chPref val="0"/>
        </dgm:presLayoutVars>
      </dgm:prSet>
      <dgm:spPr/>
    </dgm:pt>
    <dgm:pt modelId="{9E12C469-C0FA-4BB5-A72C-8017EBBE641D}" type="pres">
      <dgm:prSet presAssocID="{2E79E020-5C7D-43CA-B497-622509EB0797}" presName="sibTrans" presStyleCnt="0"/>
      <dgm:spPr/>
    </dgm:pt>
    <dgm:pt modelId="{0A9492B8-D17A-4DEA-8DD4-5F5C2F16E27D}" type="pres">
      <dgm:prSet presAssocID="{CC519F84-5811-46FA-A1D3-0A89414097A3}" presName="compNode" presStyleCnt="0"/>
      <dgm:spPr/>
    </dgm:pt>
    <dgm:pt modelId="{B2FBBD99-25E7-473D-9EDF-AD877143DD54}" type="pres">
      <dgm:prSet presAssocID="{CC519F84-5811-46FA-A1D3-0A89414097A3}" presName="bgRect" presStyleLbl="bgShp" presStyleIdx="5" presStyleCnt="6"/>
      <dgm:spPr/>
    </dgm:pt>
    <dgm:pt modelId="{B98DC924-6140-4A20-8153-8B843EE2BF0F}" type="pres">
      <dgm:prSet presAssocID="{CC519F84-5811-46FA-A1D3-0A89414097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EF4832D-A431-475C-8CFE-4E183B9E2EBB}" type="pres">
      <dgm:prSet presAssocID="{CC519F84-5811-46FA-A1D3-0A89414097A3}" presName="spaceRect" presStyleCnt="0"/>
      <dgm:spPr/>
    </dgm:pt>
    <dgm:pt modelId="{A74CB047-1207-4E12-91CA-D4064244F91C}" type="pres">
      <dgm:prSet presAssocID="{CC519F84-5811-46FA-A1D3-0A89414097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D02A805-B79E-4EBC-A781-4F6EAE96DAB4}" srcId="{4689EED3-BFF0-4888-8773-A929FA1B7E37}" destId="{CC519F84-5811-46FA-A1D3-0A89414097A3}" srcOrd="5" destOrd="0" parTransId="{80BF9346-EEF8-485F-B4C1-013A0735D682}" sibTransId="{87366A0E-A625-45DD-813D-E46B49574DF3}"/>
    <dgm:cxn modelId="{0C7DBF09-E1CE-4F9A-97DF-2AE3AB6612E8}" type="presOf" srcId="{928F0BFB-118D-4430-A1CD-53DCB7FD9A41}" destId="{EA2A53B7-57A8-4352-9365-C7C35B884643}" srcOrd="0" destOrd="0" presId="urn:microsoft.com/office/officeart/2018/2/layout/IconVerticalSolidList"/>
    <dgm:cxn modelId="{2D21FA12-71C8-4399-B528-C6017DA4A065}" srcId="{4689EED3-BFF0-4888-8773-A929FA1B7E37}" destId="{928F0BFB-118D-4430-A1CD-53DCB7FD9A41}" srcOrd="2" destOrd="0" parTransId="{8C9FFD46-66CD-431B-A036-2FE56059C8BD}" sibTransId="{969096B1-7E6E-4A51-9ADC-BE8976553E31}"/>
    <dgm:cxn modelId="{048E4E37-0F26-461B-87B8-1104B64D054D}" type="presOf" srcId="{FD734BDA-D8C2-404A-9D2A-E29B0EB8B968}" destId="{CE2191EC-0DCD-467D-9879-DDB725392969}" srcOrd="0" destOrd="0" presId="urn:microsoft.com/office/officeart/2018/2/layout/IconVerticalSolidList"/>
    <dgm:cxn modelId="{E307186A-8647-4520-A937-22905FDF1E8B}" type="presOf" srcId="{011F492C-97D3-46A3-B5F4-E1067FF7235B}" destId="{5BF439C2-925C-4C44-8538-E96451765917}" srcOrd="0" destOrd="0" presId="urn:microsoft.com/office/officeart/2018/2/layout/IconVerticalSolidList"/>
    <dgm:cxn modelId="{C057568A-406A-4431-8F2D-5C0F348636C9}" type="presOf" srcId="{F5AD217B-7F9E-4C9C-8FE1-8494678D70AB}" destId="{2B508163-D94E-42D2-A441-5A4553119763}" srcOrd="0" destOrd="0" presId="urn:microsoft.com/office/officeart/2018/2/layout/IconVerticalSolidList"/>
    <dgm:cxn modelId="{5634E18A-FAD5-4257-8EE9-53138F9E4FD5}" type="presOf" srcId="{4689EED3-BFF0-4888-8773-A929FA1B7E37}" destId="{18799D9F-4C76-4E69-98B3-9ECBA9BF19E2}" srcOrd="0" destOrd="0" presId="urn:microsoft.com/office/officeart/2018/2/layout/IconVerticalSolidList"/>
    <dgm:cxn modelId="{F9DE748B-00AF-44D5-8FFE-97A8FFEAB88E}" srcId="{4689EED3-BFF0-4888-8773-A929FA1B7E37}" destId="{011F492C-97D3-46A3-B5F4-E1067FF7235B}" srcOrd="1" destOrd="0" parTransId="{1F5B8FD7-A241-4DA3-A1C1-B74CF74D4D04}" sibTransId="{421517DB-F5B7-42D0-A881-4F6C497E128B}"/>
    <dgm:cxn modelId="{7ACC6994-C569-469B-865A-7F5D63F83343}" type="presOf" srcId="{A34E0E4E-E825-4767-B560-7660E27FF079}" destId="{C9CBCA2D-BCB6-4042-AF91-26C0AB904B9F}" srcOrd="0" destOrd="0" presId="urn:microsoft.com/office/officeart/2018/2/layout/IconVerticalSolidList"/>
    <dgm:cxn modelId="{92BABBB3-D7C8-4679-A4E9-0E70831DEC4E}" srcId="{4689EED3-BFF0-4888-8773-A929FA1B7E37}" destId="{A34E0E4E-E825-4767-B560-7660E27FF079}" srcOrd="4" destOrd="0" parTransId="{24B6F476-AB70-403B-886B-E87C40CBBAC6}" sibTransId="{2E79E020-5C7D-43CA-B497-622509EB0797}"/>
    <dgm:cxn modelId="{68C05CBE-7A9C-4D7E-B2DA-7D70952DA873}" srcId="{4689EED3-BFF0-4888-8773-A929FA1B7E37}" destId="{F5AD217B-7F9E-4C9C-8FE1-8494678D70AB}" srcOrd="0" destOrd="0" parTransId="{8B0A0824-990D-471F-977F-E1CC427A27D4}" sibTransId="{0B1DCAC3-ED9D-4505-B36D-EE84FC3AEB48}"/>
    <dgm:cxn modelId="{935C2BC9-A1DE-4C2A-8D29-45EED3B6DC6D}" srcId="{4689EED3-BFF0-4888-8773-A929FA1B7E37}" destId="{FD734BDA-D8C2-404A-9D2A-E29B0EB8B968}" srcOrd="3" destOrd="0" parTransId="{68545569-A9E9-4BF6-A610-2E64B095B985}" sibTransId="{6AAB4B59-DA8C-443A-823C-26E45DD65F8D}"/>
    <dgm:cxn modelId="{E1196EFD-E40D-46C7-95D9-752C12EF5CE5}" type="presOf" srcId="{CC519F84-5811-46FA-A1D3-0A89414097A3}" destId="{A74CB047-1207-4E12-91CA-D4064244F91C}" srcOrd="0" destOrd="0" presId="urn:microsoft.com/office/officeart/2018/2/layout/IconVerticalSolidList"/>
    <dgm:cxn modelId="{21FBC689-43A2-4C3F-8890-EFFED3B93112}" type="presParOf" srcId="{18799D9F-4C76-4E69-98B3-9ECBA9BF19E2}" destId="{D39C528E-9069-44F2-879B-E8B776B81ACB}" srcOrd="0" destOrd="0" presId="urn:microsoft.com/office/officeart/2018/2/layout/IconVerticalSolidList"/>
    <dgm:cxn modelId="{3DEB92FE-AB0D-4E8D-9BA2-A9EA4E1A1D3C}" type="presParOf" srcId="{D39C528E-9069-44F2-879B-E8B776B81ACB}" destId="{E3C1539E-05B1-44FE-AF7E-AFC9CD387DEA}" srcOrd="0" destOrd="0" presId="urn:microsoft.com/office/officeart/2018/2/layout/IconVerticalSolidList"/>
    <dgm:cxn modelId="{06021D35-84AC-4259-87D5-E834484F3D1D}" type="presParOf" srcId="{D39C528E-9069-44F2-879B-E8B776B81ACB}" destId="{03CFCEA1-AB1E-48ED-8166-EE65847C896D}" srcOrd="1" destOrd="0" presId="urn:microsoft.com/office/officeart/2018/2/layout/IconVerticalSolidList"/>
    <dgm:cxn modelId="{5906B0C0-D345-452D-BA53-B064E31B8007}" type="presParOf" srcId="{D39C528E-9069-44F2-879B-E8B776B81ACB}" destId="{E3CA8935-4734-4B6C-A536-01172C53A3B2}" srcOrd="2" destOrd="0" presId="urn:microsoft.com/office/officeart/2018/2/layout/IconVerticalSolidList"/>
    <dgm:cxn modelId="{0AA05FC9-4F41-4E9B-89C7-648673AF28AA}" type="presParOf" srcId="{D39C528E-9069-44F2-879B-E8B776B81ACB}" destId="{2B508163-D94E-42D2-A441-5A4553119763}" srcOrd="3" destOrd="0" presId="urn:microsoft.com/office/officeart/2018/2/layout/IconVerticalSolidList"/>
    <dgm:cxn modelId="{06D442D6-BD09-4D8D-9279-91A33302596A}" type="presParOf" srcId="{18799D9F-4C76-4E69-98B3-9ECBA9BF19E2}" destId="{590309C2-1C02-4CE7-AF05-54D4986BF6D5}" srcOrd="1" destOrd="0" presId="urn:microsoft.com/office/officeart/2018/2/layout/IconVerticalSolidList"/>
    <dgm:cxn modelId="{8168DCD3-73A5-4FAE-9330-E2F933C96684}" type="presParOf" srcId="{18799D9F-4C76-4E69-98B3-9ECBA9BF19E2}" destId="{E05FD0B3-2E13-4C47-A9FB-0E9F122E71E2}" srcOrd="2" destOrd="0" presId="urn:microsoft.com/office/officeart/2018/2/layout/IconVerticalSolidList"/>
    <dgm:cxn modelId="{7BD7BB1D-5B34-403D-8B6B-46764FABF7D3}" type="presParOf" srcId="{E05FD0B3-2E13-4C47-A9FB-0E9F122E71E2}" destId="{413C0717-1E78-4006-80EC-B9F33CD4BC9E}" srcOrd="0" destOrd="0" presId="urn:microsoft.com/office/officeart/2018/2/layout/IconVerticalSolidList"/>
    <dgm:cxn modelId="{DA689038-82F6-4AAF-8F72-CA94887E3E03}" type="presParOf" srcId="{E05FD0B3-2E13-4C47-A9FB-0E9F122E71E2}" destId="{4BE47C2F-6A99-48D4-82FA-F02136B02532}" srcOrd="1" destOrd="0" presId="urn:microsoft.com/office/officeart/2018/2/layout/IconVerticalSolidList"/>
    <dgm:cxn modelId="{8A7E4AF6-BBCD-42E7-9087-34EC8CE6D56E}" type="presParOf" srcId="{E05FD0B3-2E13-4C47-A9FB-0E9F122E71E2}" destId="{3EC1EB5C-7E86-4F46-9538-7485E6EF9014}" srcOrd="2" destOrd="0" presId="urn:microsoft.com/office/officeart/2018/2/layout/IconVerticalSolidList"/>
    <dgm:cxn modelId="{024BCDE7-3C2F-4A58-9DB9-19DAE1DD949F}" type="presParOf" srcId="{E05FD0B3-2E13-4C47-A9FB-0E9F122E71E2}" destId="{5BF439C2-925C-4C44-8538-E96451765917}" srcOrd="3" destOrd="0" presId="urn:microsoft.com/office/officeart/2018/2/layout/IconVerticalSolidList"/>
    <dgm:cxn modelId="{78210968-7799-4363-ABC7-41F9C0D95A89}" type="presParOf" srcId="{18799D9F-4C76-4E69-98B3-9ECBA9BF19E2}" destId="{8966D07E-A9F8-44CB-A1C0-93D244FD25F7}" srcOrd="3" destOrd="0" presId="urn:microsoft.com/office/officeart/2018/2/layout/IconVerticalSolidList"/>
    <dgm:cxn modelId="{50135629-80F2-4312-BB4F-9B4F8E087505}" type="presParOf" srcId="{18799D9F-4C76-4E69-98B3-9ECBA9BF19E2}" destId="{7650F738-16DE-4382-A23F-1936F876D290}" srcOrd="4" destOrd="0" presId="urn:microsoft.com/office/officeart/2018/2/layout/IconVerticalSolidList"/>
    <dgm:cxn modelId="{71115A3E-26B4-45C7-9E63-F1EB99264524}" type="presParOf" srcId="{7650F738-16DE-4382-A23F-1936F876D290}" destId="{F8DF4C68-713A-4D8C-A1D7-6E9C4C791CB7}" srcOrd="0" destOrd="0" presId="urn:microsoft.com/office/officeart/2018/2/layout/IconVerticalSolidList"/>
    <dgm:cxn modelId="{76AEBDB6-CF5A-4250-8E0D-AB10B30E8114}" type="presParOf" srcId="{7650F738-16DE-4382-A23F-1936F876D290}" destId="{AEB4BC94-5A4E-46ED-8763-241D22868D06}" srcOrd="1" destOrd="0" presId="urn:microsoft.com/office/officeart/2018/2/layout/IconVerticalSolidList"/>
    <dgm:cxn modelId="{CD81916C-2DA3-4D57-AC8B-6CB8CC107EEB}" type="presParOf" srcId="{7650F738-16DE-4382-A23F-1936F876D290}" destId="{D8975840-870E-48B0-B8B1-5A813FCC3D55}" srcOrd="2" destOrd="0" presId="urn:microsoft.com/office/officeart/2018/2/layout/IconVerticalSolidList"/>
    <dgm:cxn modelId="{9BE0BA45-62CA-47FC-843B-30F89FB1297F}" type="presParOf" srcId="{7650F738-16DE-4382-A23F-1936F876D290}" destId="{EA2A53B7-57A8-4352-9365-C7C35B884643}" srcOrd="3" destOrd="0" presId="urn:microsoft.com/office/officeart/2018/2/layout/IconVerticalSolidList"/>
    <dgm:cxn modelId="{7996A331-1000-49F9-9090-853D504A8CDE}" type="presParOf" srcId="{18799D9F-4C76-4E69-98B3-9ECBA9BF19E2}" destId="{47864B35-22F3-461A-B314-ACF4276DCEAA}" srcOrd="5" destOrd="0" presId="urn:microsoft.com/office/officeart/2018/2/layout/IconVerticalSolidList"/>
    <dgm:cxn modelId="{3ADA8E59-3C0A-4021-9EA7-39085DD15DA0}" type="presParOf" srcId="{18799D9F-4C76-4E69-98B3-9ECBA9BF19E2}" destId="{6F76B7B2-481F-4A72-828C-DFCE0289B187}" srcOrd="6" destOrd="0" presId="urn:microsoft.com/office/officeart/2018/2/layout/IconVerticalSolidList"/>
    <dgm:cxn modelId="{150861B4-7818-40C9-A7F0-D9322C87A4FA}" type="presParOf" srcId="{6F76B7B2-481F-4A72-828C-DFCE0289B187}" destId="{4EA0EDC9-6A21-4824-AF4E-74BCDED131EE}" srcOrd="0" destOrd="0" presId="urn:microsoft.com/office/officeart/2018/2/layout/IconVerticalSolidList"/>
    <dgm:cxn modelId="{22293540-13CE-4FC5-831A-55C83B49485F}" type="presParOf" srcId="{6F76B7B2-481F-4A72-828C-DFCE0289B187}" destId="{58E815ED-3223-4680-BDD6-EAF2B6BC5E80}" srcOrd="1" destOrd="0" presId="urn:microsoft.com/office/officeart/2018/2/layout/IconVerticalSolidList"/>
    <dgm:cxn modelId="{AEDB395B-FFEB-4AE2-AEC2-62580B2C8295}" type="presParOf" srcId="{6F76B7B2-481F-4A72-828C-DFCE0289B187}" destId="{75471A79-7BBD-4DF4-ACE2-E977274CCDC5}" srcOrd="2" destOrd="0" presId="urn:microsoft.com/office/officeart/2018/2/layout/IconVerticalSolidList"/>
    <dgm:cxn modelId="{7429F6D4-32D8-4B54-B20B-B4E7374E0B96}" type="presParOf" srcId="{6F76B7B2-481F-4A72-828C-DFCE0289B187}" destId="{CE2191EC-0DCD-467D-9879-DDB725392969}" srcOrd="3" destOrd="0" presId="urn:microsoft.com/office/officeart/2018/2/layout/IconVerticalSolidList"/>
    <dgm:cxn modelId="{8BD8644D-D64D-4E98-AFEB-5692FA43D534}" type="presParOf" srcId="{18799D9F-4C76-4E69-98B3-9ECBA9BF19E2}" destId="{A74A7C7D-70FE-47DD-9578-12ACA651D7E3}" srcOrd="7" destOrd="0" presId="urn:microsoft.com/office/officeart/2018/2/layout/IconVerticalSolidList"/>
    <dgm:cxn modelId="{E1D803C4-618B-47DB-BAC4-82C7F367D81A}" type="presParOf" srcId="{18799D9F-4C76-4E69-98B3-9ECBA9BF19E2}" destId="{8E395C43-31F4-4438-9005-C726AD50B10E}" srcOrd="8" destOrd="0" presId="urn:microsoft.com/office/officeart/2018/2/layout/IconVerticalSolidList"/>
    <dgm:cxn modelId="{6F522751-6BEC-4187-8B29-F36D88D84D9F}" type="presParOf" srcId="{8E395C43-31F4-4438-9005-C726AD50B10E}" destId="{DCF548BB-0303-4C1E-88B3-348FC4FA85DF}" srcOrd="0" destOrd="0" presId="urn:microsoft.com/office/officeart/2018/2/layout/IconVerticalSolidList"/>
    <dgm:cxn modelId="{D739B65F-F854-45B9-AACD-439F13BA9D64}" type="presParOf" srcId="{8E395C43-31F4-4438-9005-C726AD50B10E}" destId="{02B6D8FE-B726-423B-B5D1-96FE6AF2626C}" srcOrd="1" destOrd="0" presId="urn:microsoft.com/office/officeart/2018/2/layout/IconVerticalSolidList"/>
    <dgm:cxn modelId="{6993F7F3-7524-4E61-B8CA-F9ED4C253EB9}" type="presParOf" srcId="{8E395C43-31F4-4438-9005-C726AD50B10E}" destId="{F2E2EEEA-0E1A-42DE-BB65-5CBB94A25143}" srcOrd="2" destOrd="0" presId="urn:microsoft.com/office/officeart/2018/2/layout/IconVerticalSolidList"/>
    <dgm:cxn modelId="{698895DE-1CD8-4555-B743-F4E2EC6D9915}" type="presParOf" srcId="{8E395C43-31F4-4438-9005-C726AD50B10E}" destId="{C9CBCA2D-BCB6-4042-AF91-26C0AB904B9F}" srcOrd="3" destOrd="0" presId="urn:microsoft.com/office/officeart/2018/2/layout/IconVerticalSolidList"/>
    <dgm:cxn modelId="{40BF3C63-DD85-4DBA-8711-033F42B64FB4}" type="presParOf" srcId="{18799D9F-4C76-4E69-98B3-9ECBA9BF19E2}" destId="{9E12C469-C0FA-4BB5-A72C-8017EBBE641D}" srcOrd="9" destOrd="0" presId="urn:microsoft.com/office/officeart/2018/2/layout/IconVerticalSolidList"/>
    <dgm:cxn modelId="{2048199C-BA13-45C0-BAAC-779B9BB8D6E8}" type="presParOf" srcId="{18799D9F-4C76-4E69-98B3-9ECBA9BF19E2}" destId="{0A9492B8-D17A-4DEA-8DD4-5F5C2F16E27D}" srcOrd="10" destOrd="0" presId="urn:microsoft.com/office/officeart/2018/2/layout/IconVerticalSolidList"/>
    <dgm:cxn modelId="{A5BEC96F-B252-450A-9363-8DB3045D9F2E}" type="presParOf" srcId="{0A9492B8-D17A-4DEA-8DD4-5F5C2F16E27D}" destId="{B2FBBD99-25E7-473D-9EDF-AD877143DD54}" srcOrd="0" destOrd="0" presId="urn:microsoft.com/office/officeart/2018/2/layout/IconVerticalSolidList"/>
    <dgm:cxn modelId="{09895508-913D-435E-AF2D-8213B4904A28}" type="presParOf" srcId="{0A9492B8-D17A-4DEA-8DD4-5F5C2F16E27D}" destId="{B98DC924-6140-4A20-8153-8B843EE2BF0F}" srcOrd="1" destOrd="0" presId="urn:microsoft.com/office/officeart/2018/2/layout/IconVerticalSolidList"/>
    <dgm:cxn modelId="{03824512-2150-4ACC-BB18-3EA5AAE37491}" type="presParOf" srcId="{0A9492B8-D17A-4DEA-8DD4-5F5C2F16E27D}" destId="{AEF4832D-A431-475C-8CFE-4E183B9E2EBB}" srcOrd="2" destOrd="0" presId="urn:microsoft.com/office/officeart/2018/2/layout/IconVerticalSolidList"/>
    <dgm:cxn modelId="{2C3610CA-53EA-4A37-BF2F-22C4A65F422A}" type="presParOf" srcId="{0A9492B8-D17A-4DEA-8DD4-5F5C2F16E27D}" destId="{A74CB047-1207-4E12-91CA-D4064244F9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55497-2127-4C7F-8A34-75F8258CEE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43ED06-384B-4988-93B3-D0747BB2E5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management tools are aids to assist in effectively organizing work and manage projects and tasks</a:t>
          </a:r>
        </a:p>
      </dgm:t>
    </dgm:pt>
    <dgm:pt modelId="{0C043ACE-0725-44B4-A423-9C2386483063}" type="parTrans" cxnId="{1DCD0DB2-291E-4E08-9CC6-9DF12FF4CD3B}">
      <dgm:prSet/>
      <dgm:spPr/>
      <dgm:t>
        <a:bodyPr/>
        <a:lstStyle/>
        <a:p>
          <a:endParaRPr lang="en-US"/>
        </a:p>
      </dgm:t>
    </dgm:pt>
    <dgm:pt modelId="{AA60EEC9-12AA-4CD1-AF35-B3D580557C9A}" type="sibTrans" cxnId="{1DCD0DB2-291E-4E08-9CC6-9DF12FF4CD3B}">
      <dgm:prSet/>
      <dgm:spPr/>
      <dgm:t>
        <a:bodyPr/>
        <a:lstStyle/>
        <a:p>
          <a:endParaRPr lang="en-US"/>
        </a:p>
      </dgm:t>
    </dgm:pt>
    <dgm:pt modelId="{5FADFCDC-728C-45C6-850D-2890C2950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 refers to project management software purchasable online</a:t>
          </a:r>
        </a:p>
      </dgm:t>
    </dgm:pt>
    <dgm:pt modelId="{053B941E-93D6-455D-9188-86D67B88298A}" type="parTrans" cxnId="{20BA1EC0-4CBD-4D93-B1D3-7115B5C7AF0B}">
      <dgm:prSet/>
      <dgm:spPr/>
      <dgm:t>
        <a:bodyPr/>
        <a:lstStyle/>
        <a:p>
          <a:endParaRPr lang="en-US"/>
        </a:p>
      </dgm:t>
    </dgm:pt>
    <dgm:pt modelId="{ACDEEBDA-C913-493D-9273-FF0FBBEFDC1E}" type="sibTrans" cxnId="{20BA1EC0-4CBD-4D93-B1D3-7115B5C7AF0B}">
      <dgm:prSet/>
      <dgm:spPr/>
      <dgm:t>
        <a:bodyPr/>
        <a:lstStyle/>
        <a:p>
          <a:endParaRPr lang="en-US"/>
        </a:p>
      </dgm:t>
    </dgm:pt>
    <dgm:pt modelId="{BCFBB97C-E284-4DE7-8559-95AF4959D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are made to be fully customizable so they can fit the needs of many users</a:t>
          </a:r>
        </a:p>
      </dgm:t>
    </dgm:pt>
    <dgm:pt modelId="{968A5333-9B92-42C4-A5B8-D98085BC1576}" type="parTrans" cxnId="{308485AF-710A-4644-9C2B-3E8F2653C8AF}">
      <dgm:prSet/>
      <dgm:spPr/>
      <dgm:t>
        <a:bodyPr/>
        <a:lstStyle/>
        <a:p>
          <a:endParaRPr lang="en-US"/>
        </a:p>
      </dgm:t>
    </dgm:pt>
    <dgm:pt modelId="{61E168EF-67F4-4B28-8B14-F6BCA59F3DC2}" type="sibTrans" cxnId="{308485AF-710A-4644-9C2B-3E8F2653C8AF}">
      <dgm:prSet/>
      <dgm:spPr/>
      <dgm:t>
        <a:bodyPr/>
        <a:lstStyle/>
        <a:p>
          <a:endParaRPr lang="en-US"/>
        </a:p>
      </dgm:t>
    </dgm:pt>
    <dgm:pt modelId="{7322CDB0-ECA9-48C3-83F1-EB747D2437BB}" type="pres">
      <dgm:prSet presAssocID="{42355497-2127-4C7F-8A34-75F8258CEE32}" presName="root" presStyleCnt="0">
        <dgm:presLayoutVars>
          <dgm:dir/>
          <dgm:resizeHandles val="exact"/>
        </dgm:presLayoutVars>
      </dgm:prSet>
      <dgm:spPr/>
    </dgm:pt>
    <dgm:pt modelId="{175FF91C-BA55-4DB8-8833-B322A8C9F902}" type="pres">
      <dgm:prSet presAssocID="{0743ED06-384B-4988-93B3-D0747BB2E5A5}" presName="compNode" presStyleCnt="0"/>
      <dgm:spPr/>
    </dgm:pt>
    <dgm:pt modelId="{BC70415A-01B2-4960-BCAB-7E125BEC3C94}" type="pres">
      <dgm:prSet presAssocID="{0743ED06-384B-4988-93B3-D0747BB2E5A5}" presName="bgRect" presStyleLbl="bgShp" presStyleIdx="0" presStyleCnt="3"/>
      <dgm:spPr/>
    </dgm:pt>
    <dgm:pt modelId="{659E6F48-030B-40DA-B2AF-3ED6717CC4C1}" type="pres">
      <dgm:prSet presAssocID="{0743ED06-384B-4988-93B3-D0747BB2E5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EE956BB-77C0-449F-BA9C-9EA24D6EF8D7}" type="pres">
      <dgm:prSet presAssocID="{0743ED06-384B-4988-93B3-D0747BB2E5A5}" presName="spaceRect" presStyleCnt="0"/>
      <dgm:spPr/>
    </dgm:pt>
    <dgm:pt modelId="{97173AC7-3D22-40F0-9334-F23D50D7C987}" type="pres">
      <dgm:prSet presAssocID="{0743ED06-384B-4988-93B3-D0747BB2E5A5}" presName="parTx" presStyleLbl="revTx" presStyleIdx="0" presStyleCnt="3">
        <dgm:presLayoutVars>
          <dgm:chMax val="0"/>
          <dgm:chPref val="0"/>
        </dgm:presLayoutVars>
      </dgm:prSet>
      <dgm:spPr/>
    </dgm:pt>
    <dgm:pt modelId="{29BB1890-D7F0-4596-B13A-657BD3696576}" type="pres">
      <dgm:prSet presAssocID="{AA60EEC9-12AA-4CD1-AF35-B3D580557C9A}" presName="sibTrans" presStyleCnt="0"/>
      <dgm:spPr/>
    </dgm:pt>
    <dgm:pt modelId="{07143F77-BC87-4FA2-A6DD-1FB15694FDA6}" type="pres">
      <dgm:prSet presAssocID="{5FADFCDC-728C-45C6-850D-2890C2950562}" presName="compNode" presStyleCnt="0"/>
      <dgm:spPr/>
    </dgm:pt>
    <dgm:pt modelId="{A8A04685-81A2-40A1-A245-CD4C0B7D7075}" type="pres">
      <dgm:prSet presAssocID="{5FADFCDC-728C-45C6-850D-2890C2950562}" presName="bgRect" presStyleLbl="bgShp" presStyleIdx="1" presStyleCnt="3"/>
      <dgm:spPr/>
    </dgm:pt>
    <dgm:pt modelId="{1E52AEA5-1C47-47FB-90CB-866ABB149C7A}" type="pres">
      <dgm:prSet presAssocID="{5FADFCDC-728C-45C6-850D-2890C29505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7752A89F-2FC9-44EC-AB67-C693FA212EB1}" type="pres">
      <dgm:prSet presAssocID="{5FADFCDC-728C-45C6-850D-2890C2950562}" presName="spaceRect" presStyleCnt="0"/>
      <dgm:spPr/>
    </dgm:pt>
    <dgm:pt modelId="{1CBF48C1-0DDE-47B2-8551-1A4737255864}" type="pres">
      <dgm:prSet presAssocID="{5FADFCDC-728C-45C6-850D-2890C2950562}" presName="parTx" presStyleLbl="revTx" presStyleIdx="1" presStyleCnt="3">
        <dgm:presLayoutVars>
          <dgm:chMax val="0"/>
          <dgm:chPref val="0"/>
        </dgm:presLayoutVars>
      </dgm:prSet>
      <dgm:spPr/>
    </dgm:pt>
    <dgm:pt modelId="{8B768B19-7F55-435A-8630-A1773A012BC3}" type="pres">
      <dgm:prSet presAssocID="{ACDEEBDA-C913-493D-9273-FF0FBBEFDC1E}" presName="sibTrans" presStyleCnt="0"/>
      <dgm:spPr/>
    </dgm:pt>
    <dgm:pt modelId="{8C8FDB84-E40A-4287-A99C-AE68C61976B7}" type="pres">
      <dgm:prSet presAssocID="{BCFBB97C-E284-4DE7-8559-95AF4959DEF3}" presName="compNode" presStyleCnt="0"/>
      <dgm:spPr/>
    </dgm:pt>
    <dgm:pt modelId="{DFFF9B64-0E45-4E3B-9E00-19ED01D2A84E}" type="pres">
      <dgm:prSet presAssocID="{BCFBB97C-E284-4DE7-8559-95AF4959DEF3}" presName="bgRect" presStyleLbl="bgShp" presStyleIdx="2" presStyleCnt="3"/>
      <dgm:spPr/>
    </dgm:pt>
    <dgm:pt modelId="{EEFCAA8A-B4E8-43D5-9B35-B39BDFE67C03}" type="pres">
      <dgm:prSet presAssocID="{BCFBB97C-E284-4DE7-8559-95AF4959DE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096B1B8-9533-485F-BD9F-246DE93182E9}" type="pres">
      <dgm:prSet presAssocID="{BCFBB97C-E284-4DE7-8559-95AF4959DEF3}" presName="spaceRect" presStyleCnt="0"/>
      <dgm:spPr/>
    </dgm:pt>
    <dgm:pt modelId="{1EFD0406-CE20-4C34-9118-2CF014B5E4D9}" type="pres">
      <dgm:prSet presAssocID="{BCFBB97C-E284-4DE7-8559-95AF4959DE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D2684C-634C-4300-92F1-E5AFE12F681A}" type="presOf" srcId="{0743ED06-384B-4988-93B3-D0747BB2E5A5}" destId="{97173AC7-3D22-40F0-9334-F23D50D7C987}" srcOrd="0" destOrd="0" presId="urn:microsoft.com/office/officeart/2018/2/layout/IconVerticalSolidList"/>
    <dgm:cxn modelId="{8D303F7F-48A6-4160-ACDE-45EED5AB0988}" type="presOf" srcId="{42355497-2127-4C7F-8A34-75F8258CEE32}" destId="{7322CDB0-ECA9-48C3-83F1-EB747D2437BB}" srcOrd="0" destOrd="0" presId="urn:microsoft.com/office/officeart/2018/2/layout/IconVerticalSolidList"/>
    <dgm:cxn modelId="{308485AF-710A-4644-9C2B-3E8F2653C8AF}" srcId="{42355497-2127-4C7F-8A34-75F8258CEE32}" destId="{BCFBB97C-E284-4DE7-8559-95AF4959DEF3}" srcOrd="2" destOrd="0" parTransId="{968A5333-9B92-42C4-A5B8-D98085BC1576}" sibTransId="{61E168EF-67F4-4B28-8B14-F6BCA59F3DC2}"/>
    <dgm:cxn modelId="{1DCD0DB2-291E-4E08-9CC6-9DF12FF4CD3B}" srcId="{42355497-2127-4C7F-8A34-75F8258CEE32}" destId="{0743ED06-384B-4988-93B3-D0747BB2E5A5}" srcOrd="0" destOrd="0" parTransId="{0C043ACE-0725-44B4-A423-9C2386483063}" sibTransId="{AA60EEC9-12AA-4CD1-AF35-B3D580557C9A}"/>
    <dgm:cxn modelId="{55C5E8BF-2790-45B5-8A91-3B3BEF998026}" type="presOf" srcId="{5FADFCDC-728C-45C6-850D-2890C2950562}" destId="{1CBF48C1-0DDE-47B2-8551-1A4737255864}" srcOrd="0" destOrd="0" presId="urn:microsoft.com/office/officeart/2018/2/layout/IconVerticalSolidList"/>
    <dgm:cxn modelId="{20BA1EC0-4CBD-4D93-B1D3-7115B5C7AF0B}" srcId="{42355497-2127-4C7F-8A34-75F8258CEE32}" destId="{5FADFCDC-728C-45C6-850D-2890C2950562}" srcOrd="1" destOrd="0" parTransId="{053B941E-93D6-455D-9188-86D67B88298A}" sibTransId="{ACDEEBDA-C913-493D-9273-FF0FBBEFDC1E}"/>
    <dgm:cxn modelId="{E355F7C0-F067-4CB2-84D7-A3786797CA81}" type="presOf" srcId="{BCFBB97C-E284-4DE7-8559-95AF4959DEF3}" destId="{1EFD0406-CE20-4C34-9118-2CF014B5E4D9}" srcOrd="0" destOrd="0" presId="urn:microsoft.com/office/officeart/2018/2/layout/IconVerticalSolidList"/>
    <dgm:cxn modelId="{FCECA774-D135-4F60-9EE2-6BF1A47BC29A}" type="presParOf" srcId="{7322CDB0-ECA9-48C3-83F1-EB747D2437BB}" destId="{175FF91C-BA55-4DB8-8833-B322A8C9F902}" srcOrd="0" destOrd="0" presId="urn:microsoft.com/office/officeart/2018/2/layout/IconVerticalSolidList"/>
    <dgm:cxn modelId="{BFBB2DDC-C0FD-4376-87A8-C7192E588CB9}" type="presParOf" srcId="{175FF91C-BA55-4DB8-8833-B322A8C9F902}" destId="{BC70415A-01B2-4960-BCAB-7E125BEC3C94}" srcOrd="0" destOrd="0" presId="urn:microsoft.com/office/officeart/2018/2/layout/IconVerticalSolidList"/>
    <dgm:cxn modelId="{D984E8D4-F3DA-4599-B5CA-FA6B19D1783E}" type="presParOf" srcId="{175FF91C-BA55-4DB8-8833-B322A8C9F902}" destId="{659E6F48-030B-40DA-B2AF-3ED6717CC4C1}" srcOrd="1" destOrd="0" presId="urn:microsoft.com/office/officeart/2018/2/layout/IconVerticalSolidList"/>
    <dgm:cxn modelId="{78C2AF18-EDC1-4184-AB03-AABAD2B431CA}" type="presParOf" srcId="{175FF91C-BA55-4DB8-8833-B322A8C9F902}" destId="{0EE956BB-77C0-449F-BA9C-9EA24D6EF8D7}" srcOrd="2" destOrd="0" presId="urn:microsoft.com/office/officeart/2018/2/layout/IconVerticalSolidList"/>
    <dgm:cxn modelId="{5D73D042-7A7A-47F3-BD48-CA39541CD52E}" type="presParOf" srcId="{175FF91C-BA55-4DB8-8833-B322A8C9F902}" destId="{97173AC7-3D22-40F0-9334-F23D50D7C987}" srcOrd="3" destOrd="0" presId="urn:microsoft.com/office/officeart/2018/2/layout/IconVerticalSolidList"/>
    <dgm:cxn modelId="{B7F80CD5-92D0-46CA-ACEA-8E557D751F80}" type="presParOf" srcId="{7322CDB0-ECA9-48C3-83F1-EB747D2437BB}" destId="{29BB1890-D7F0-4596-B13A-657BD3696576}" srcOrd="1" destOrd="0" presId="urn:microsoft.com/office/officeart/2018/2/layout/IconVerticalSolidList"/>
    <dgm:cxn modelId="{AB99055F-6180-45C5-87F0-202E716706A0}" type="presParOf" srcId="{7322CDB0-ECA9-48C3-83F1-EB747D2437BB}" destId="{07143F77-BC87-4FA2-A6DD-1FB15694FDA6}" srcOrd="2" destOrd="0" presId="urn:microsoft.com/office/officeart/2018/2/layout/IconVerticalSolidList"/>
    <dgm:cxn modelId="{BD70ED9C-C6AE-459F-B5D6-F6DD8044358F}" type="presParOf" srcId="{07143F77-BC87-4FA2-A6DD-1FB15694FDA6}" destId="{A8A04685-81A2-40A1-A245-CD4C0B7D7075}" srcOrd="0" destOrd="0" presId="urn:microsoft.com/office/officeart/2018/2/layout/IconVerticalSolidList"/>
    <dgm:cxn modelId="{83DBE28F-895F-46F6-B43A-39BF9196A0B3}" type="presParOf" srcId="{07143F77-BC87-4FA2-A6DD-1FB15694FDA6}" destId="{1E52AEA5-1C47-47FB-90CB-866ABB149C7A}" srcOrd="1" destOrd="0" presId="urn:microsoft.com/office/officeart/2018/2/layout/IconVerticalSolidList"/>
    <dgm:cxn modelId="{C05276AA-392D-4E04-B17D-5305DB7188BB}" type="presParOf" srcId="{07143F77-BC87-4FA2-A6DD-1FB15694FDA6}" destId="{7752A89F-2FC9-44EC-AB67-C693FA212EB1}" srcOrd="2" destOrd="0" presId="urn:microsoft.com/office/officeart/2018/2/layout/IconVerticalSolidList"/>
    <dgm:cxn modelId="{2BADDDF3-4893-46D1-9E6B-9964DF35A8FE}" type="presParOf" srcId="{07143F77-BC87-4FA2-A6DD-1FB15694FDA6}" destId="{1CBF48C1-0DDE-47B2-8551-1A4737255864}" srcOrd="3" destOrd="0" presId="urn:microsoft.com/office/officeart/2018/2/layout/IconVerticalSolidList"/>
    <dgm:cxn modelId="{F94778E0-304E-4037-B7CB-00D2B3E3189B}" type="presParOf" srcId="{7322CDB0-ECA9-48C3-83F1-EB747D2437BB}" destId="{8B768B19-7F55-435A-8630-A1773A012BC3}" srcOrd="3" destOrd="0" presId="urn:microsoft.com/office/officeart/2018/2/layout/IconVerticalSolidList"/>
    <dgm:cxn modelId="{7690E2BB-FBAF-425F-BD45-BE8EFF23748E}" type="presParOf" srcId="{7322CDB0-ECA9-48C3-83F1-EB747D2437BB}" destId="{8C8FDB84-E40A-4287-A99C-AE68C61976B7}" srcOrd="4" destOrd="0" presId="urn:microsoft.com/office/officeart/2018/2/layout/IconVerticalSolidList"/>
    <dgm:cxn modelId="{ADE1D711-5C31-402F-BA97-8002925AA875}" type="presParOf" srcId="{8C8FDB84-E40A-4287-A99C-AE68C61976B7}" destId="{DFFF9B64-0E45-4E3B-9E00-19ED01D2A84E}" srcOrd="0" destOrd="0" presId="urn:microsoft.com/office/officeart/2018/2/layout/IconVerticalSolidList"/>
    <dgm:cxn modelId="{154C9046-5E12-4A27-9DFC-5B62BE36E32E}" type="presParOf" srcId="{8C8FDB84-E40A-4287-A99C-AE68C61976B7}" destId="{EEFCAA8A-B4E8-43D5-9B35-B39BDFE67C03}" srcOrd="1" destOrd="0" presId="urn:microsoft.com/office/officeart/2018/2/layout/IconVerticalSolidList"/>
    <dgm:cxn modelId="{D2D744CF-F226-4F56-8EFF-E86EF612572D}" type="presParOf" srcId="{8C8FDB84-E40A-4287-A99C-AE68C61976B7}" destId="{4096B1B8-9533-485F-BD9F-246DE93182E9}" srcOrd="2" destOrd="0" presId="urn:microsoft.com/office/officeart/2018/2/layout/IconVerticalSolidList"/>
    <dgm:cxn modelId="{F17C01AE-3E96-4BF7-B68F-FEBE772AE6BD}" type="presParOf" srcId="{8C8FDB84-E40A-4287-A99C-AE68C61976B7}" destId="{1EFD0406-CE20-4C34-9118-2CF014B5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59730C-F37E-4B94-9BE3-0CE273108991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8D34A32-1153-4810-8157-AF9F09BED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tools are usually defined by the different features they offer. They include, but are not limited to:</a:t>
          </a:r>
        </a:p>
      </dgm:t>
    </dgm:pt>
    <dgm:pt modelId="{EF8160FE-95B1-46E4-9956-5E172F8ACACF}" type="parTrans" cxnId="{12ED4E51-7B1B-4C7F-87D6-DF6418D671D6}">
      <dgm:prSet/>
      <dgm:spPr/>
      <dgm:t>
        <a:bodyPr/>
        <a:lstStyle/>
        <a:p>
          <a:endParaRPr lang="en-US"/>
        </a:p>
      </dgm:t>
    </dgm:pt>
    <dgm:pt modelId="{CDE09084-981B-4005-BA2A-42A025814A0E}" type="sibTrans" cxnId="{12ED4E51-7B1B-4C7F-87D6-DF6418D671D6}">
      <dgm:prSet/>
      <dgm:spPr/>
      <dgm:t>
        <a:bodyPr/>
        <a:lstStyle/>
        <a:p>
          <a:endParaRPr lang="en-US"/>
        </a:p>
      </dgm:t>
    </dgm:pt>
    <dgm:pt modelId="{12363987-1581-44BC-B92E-01DBED575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Planning</a:t>
          </a:r>
        </a:p>
      </dgm:t>
    </dgm:pt>
    <dgm:pt modelId="{DCA70DD0-9DFA-4DBD-8B05-DE69C670532A}" type="parTrans" cxnId="{0D3EA36D-140C-40AF-A18C-71710C1FA5E6}">
      <dgm:prSet/>
      <dgm:spPr/>
      <dgm:t>
        <a:bodyPr/>
        <a:lstStyle/>
        <a:p>
          <a:endParaRPr lang="en-US"/>
        </a:p>
      </dgm:t>
    </dgm:pt>
    <dgm:pt modelId="{71FF9B90-FE9A-471A-AFEC-6088A4A6E6DB}" type="sibTrans" cxnId="{0D3EA36D-140C-40AF-A18C-71710C1FA5E6}">
      <dgm:prSet/>
      <dgm:spPr/>
      <dgm:t>
        <a:bodyPr/>
        <a:lstStyle/>
        <a:p>
          <a:endParaRPr lang="en-US"/>
        </a:p>
      </dgm:t>
    </dgm:pt>
    <dgm:pt modelId="{5F42965A-F4A4-45A7-9E5B-FBFDA2600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Collaboration</a:t>
          </a:r>
        </a:p>
      </dgm:t>
    </dgm:pt>
    <dgm:pt modelId="{D4852194-0124-4558-929F-04D6F23E4569}" type="parTrans" cxnId="{CC308078-78D2-4BEE-8CDF-C674F6E36B36}">
      <dgm:prSet/>
      <dgm:spPr/>
      <dgm:t>
        <a:bodyPr/>
        <a:lstStyle/>
        <a:p>
          <a:endParaRPr lang="en-US"/>
        </a:p>
      </dgm:t>
    </dgm:pt>
    <dgm:pt modelId="{AAFA5A2E-80C5-4164-9428-3EB301320CAD}" type="sibTrans" cxnId="{CC308078-78D2-4BEE-8CDF-C674F6E36B36}">
      <dgm:prSet/>
      <dgm:spPr/>
      <dgm:t>
        <a:bodyPr/>
        <a:lstStyle/>
        <a:p>
          <a:endParaRPr lang="en-US"/>
        </a:p>
      </dgm:t>
    </dgm:pt>
    <dgm:pt modelId="{138A7D75-5D56-473A-BFAC-9EFA72CF5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Document sharing</a:t>
          </a:r>
        </a:p>
      </dgm:t>
    </dgm:pt>
    <dgm:pt modelId="{77CD2F97-2A91-4EC6-9314-179DE5163F03}" type="parTrans" cxnId="{A6CB9972-859B-4CE1-A236-29732F48FF1D}">
      <dgm:prSet/>
      <dgm:spPr/>
      <dgm:t>
        <a:bodyPr/>
        <a:lstStyle/>
        <a:p>
          <a:endParaRPr lang="en-US"/>
        </a:p>
      </dgm:t>
    </dgm:pt>
    <dgm:pt modelId="{9466F506-D865-427F-AA55-447EDE762EEF}" type="sibTrans" cxnId="{A6CB9972-859B-4CE1-A236-29732F48FF1D}">
      <dgm:prSet/>
      <dgm:spPr/>
      <dgm:t>
        <a:bodyPr/>
        <a:lstStyle/>
        <a:p>
          <a:endParaRPr lang="en-US"/>
        </a:p>
      </dgm:t>
    </dgm:pt>
    <dgm:pt modelId="{61540A54-B7BA-4E59-9D7E-4D1EC66AF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Evaluation</a:t>
          </a:r>
        </a:p>
      </dgm:t>
    </dgm:pt>
    <dgm:pt modelId="{BF89CBFD-46C3-4784-A4CD-AC4EE4BC3F35}" type="parTrans" cxnId="{6F48B98A-71F7-4106-B4A6-6E64848B54CF}">
      <dgm:prSet/>
      <dgm:spPr/>
      <dgm:t>
        <a:bodyPr/>
        <a:lstStyle/>
        <a:p>
          <a:endParaRPr lang="en-US"/>
        </a:p>
      </dgm:t>
    </dgm:pt>
    <dgm:pt modelId="{51A82E25-D9EB-4006-B12C-55F5AE48E656}" type="sibTrans" cxnId="{6F48B98A-71F7-4106-B4A6-6E64848B54CF}">
      <dgm:prSet/>
      <dgm:spPr/>
      <dgm:t>
        <a:bodyPr/>
        <a:lstStyle/>
        <a:p>
          <a:endParaRPr lang="en-US"/>
        </a:p>
      </dgm:t>
    </dgm:pt>
    <dgm:pt modelId="{A15C3B6C-5C4C-4E24-AD92-A1934F94A122}" type="pres">
      <dgm:prSet presAssocID="{B759730C-F37E-4B94-9BE3-0CE273108991}" presName="root" presStyleCnt="0">
        <dgm:presLayoutVars>
          <dgm:dir/>
          <dgm:resizeHandles val="exact"/>
        </dgm:presLayoutVars>
      </dgm:prSet>
      <dgm:spPr/>
    </dgm:pt>
    <dgm:pt modelId="{FAD79ACF-CCC9-44B5-AC2F-90C954CCF923}" type="pres">
      <dgm:prSet presAssocID="{D8D34A32-1153-4810-8157-AF9F09BED560}" presName="compNode" presStyleCnt="0"/>
      <dgm:spPr/>
    </dgm:pt>
    <dgm:pt modelId="{0061D7CB-8F0F-4107-AD93-1180D74BC9D8}" type="pres">
      <dgm:prSet presAssocID="{D8D34A32-1153-4810-8157-AF9F09BED560}" presName="bgRect" presStyleLbl="bgShp" presStyleIdx="0" presStyleCnt="5"/>
      <dgm:spPr/>
    </dgm:pt>
    <dgm:pt modelId="{740C66CC-7CC5-4D04-BBB7-19CFCEC84044}" type="pres">
      <dgm:prSet presAssocID="{D8D34A32-1153-4810-8157-AF9F09BED5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A806908-FD48-4993-BB73-770DF81342CF}" type="pres">
      <dgm:prSet presAssocID="{D8D34A32-1153-4810-8157-AF9F09BED560}" presName="spaceRect" presStyleCnt="0"/>
      <dgm:spPr/>
    </dgm:pt>
    <dgm:pt modelId="{05D9B167-061B-4CC2-9AAF-374CA365BA86}" type="pres">
      <dgm:prSet presAssocID="{D8D34A32-1153-4810-8157-AF9F09BED560}" presName="parTx" presStyleLbl="revTx" presStyleIdx="0" presStyleCnt="5">
        <dgm:presLayoutVars>
          <dgm:chMax val="0"/>
          <dgm:chPref val="0"/>
        </dgm:presLayoutVars>
      </dgm:prSet>
      <dgm:spPr/>
    </dgm:pt>
    <dgm:pt modelId="{3D89804A-0EFF-465C-A02C-E283B3E384D9}" type="pres">
      <dgm:prSet presAssocID="{CDE09084-981B-4005-BA2A-42A025814A0E}" presName="sibTrans" presStyleCnt="0"/>
      <dgm:spPr/>
    </dgm:pt>
    <dgm:pt modelId="{1E878FAE-8A0B-4564-85B8-B3F4B0DAC0FB}" type="pres">
      <dgm:prSet presAssocID="{12363987-1581-44BC-B92E-01DBED575548}" presName="compNode" presStyleCnt="0"/>
      <dgm:spPr/>
    </dgm:pt>
    <dgm:pt modelId="{8BF584C0-448E-4161-9F51-289B64F9BF20}" type="pres">
      <dgm:prSet presAssocID="{12363987-1581-44BC-B92E-01DBED575548}" presName="bgRect" presStyleLbl="bgShp" presStyleIdx="1" presStyleCnt="5"/>
      <dgm:spPr/>
    </dgm:pt>
    <dgm:pt modelId="{21A5C543-3456-432A-B5A7-D54D94CA95D6}" type="pres">
      <dgm:prSet presAssocID="{12363987-1581-44BC-B92E-01DBED5755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B172DCD-1F4C-496C-92BF-6C699636CD3C}" type="pres">
      <dgm:prSet presAssocID="{12363987-1581-44BC-B92E-01DBED575548}" presName="spaceRect" presStyleCnt="0"/>
      <dgm:spPr/>
    </dgm:pt>
    <dgm:pt modelId="{10AA8EE6-A448-41FA-BC4E-17C9A63F3663}" type="pres">
      <dgm:prSet presAssocID="{12363987-1581-44BC-B92E-01DBED575548}" presName="parTx" presStyleLbl="revTx" presStyleIdx="1" presStyleCnt="5">
        <dgm:presLayoutVars>
          <dgm:chMax val="0"/>
          <dgm:chPref val="0"/>
        </dgm:presLayoutVars>
      </dgm:prSet>
      <dgm:spPr/>
    </dgm:pt>
    <dgm:pt modelId="{18017CA6-CF10-4ADF-9B61-43CF74DE1946}" type="pres">
      <dgm:prSet presAssocID="{71FF9B90-FE9A-471A-AFEC-6088A4A6E6DB}" presName="sibTrans" presStyleCnt="0"/>
      <dgm:spPr/>
    </dgm:pt>
    <dgm:pt modelId="{552000CA-37A2-4781-9116-0A54FDB97E32}" type="pres">
      <dgm:prSet presAssocID="{5F42965A-F4A4-45A7-9E5B-FBFDA26002B6}" presName="compNode" presStyleCnt="0"/>
      <dgm:spPr/>
    </dgm:pt>
    <dgm:pt modelId="{4B2A9527-C44D-4A58-8FBC-5F6D454D07E2}" type="pres">
      <dgm:prSet presAssocID="{5F42965A-F4A4-45A7-9E5B-FBFDA26002B6}" presName="bgRect" presStyleLbl="bgShp" presStyleIdx="2" presStyleCnt="5"/>
      <dgm:spPr/>
    </dgm:pt>
    <dgm:pt modelId="{2FE0EDF6-B2A3-4D82-BDD8-EAB431A1A109}" type="pres">
      <dgm:prSet presAssocID="{5F42965A-F4A4-45A7-9E5B-FBFDA26002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F191510-A057-44FB-95D0-8E9A78149584}" type="pres">
      <dgm:prSet presAssocID="{5F42965A-F4A4-45A7-9E5B-FBFDA26002B6}" presName="spaceRect" presStyleCnt="0"/>
      <dgm:spPr/>
    </dgm:pt>
    <dgm:pt modelId="{15E9D03C-F27B-47C2-9ED9-7435DB6174D1}" type="pres">
      <dgm:prSet presAssocID="{5F42965A-F4A4-45A7-9E5B-FBFDA26002B6}" presName="parTx" presStyleLbl="revTx" presStyleIdx="2" presStyleCnt="5">
        <dgm:presLayoutVars>
          <dgm:chMax val="0"/>
          <dgm:chPref val="0"/>
        </dgm:presLayoutVars>
      </dgm:prSet>
      <dgm:spPr/>
    </dgm:pt>
    <dgm:pt modelId="{255B337D-B420-4235-ADEB-7A161A62E340}" type="pres">
      <dgm:prSet presAssocID="{AAFA5A2E-80C5-4164-9428-3EB301320CAD}" presName="sibTrans" presStyleCnt="0"/>
      <dgm:spPr/>
    </dgm:pt>
    <dgm:pt modelId="{65A646EB-0103-4A6E-A21D-8F45EB4EF738}" type="pres">
      <dgm:prSet presAssocID="{138A7D75-5D56-473A-BFAC-9EFA72CF56FE}" presName="compNode" presStyleCnt="0"/>
      <dgm:spPr/>
    </dgm:pt>
    <dgm:pt modelId="{586FB162-EF11-49B7-9D28-6BD017868AA5}" type="pres">
      <dgm:prSet presAssocID="{138A7D75-5D56-473A-BFAC-9EFA72CF56FE}" presName="bgRect" presStyleLbl="bgShp" presStyleIdx="3" presStyleCnt="5"/>
      <dgm:spPr/>
    </dgm:pt>
    <dgm:pt modelId="{3120A32C-68D5-4D68-A680-13CD6BF5EBE8}" type="pres">
      <dgm:prSet presAssocID="{138A7D75-5D56-473A-BFAC-9EFA72CF5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C9CD6E-CF25-41DE-8AF2-636AA272126B}" type="pres">
      <dgm:prSet presAssocID="{138A7D75-5D56-473A-BFAC-9EFA72CF56FE}" presName="spaceRect" presStyleCnt="0"/>
      <dgm:spPr/>
    </dgm:pt>
    <dgm:pt modelId="{474373F0-F41B-49A0-BD11-D70FABFD3FDF}" type="pres">
      <dgm:prSet presAssocID="{138A7D75-5D56-473A-BFAC-9EFA72CF56FE}" presName="parTx" presStyleLbl="revTx" presStyleIdx="3" presStyleCnt="5">
        <dgm:presLayoutVars>
          <dgm:chMax val="0"/>
          <dgm:chPref val="0"/>
        </dgm:presLayoutVars>
      </dgm:prSet>
      <dgm:spPr/>
    </dgm:pt>
    <dgm:pt modelId="{41FDF80A-CD13-4ACF-BD5B-1DA93DC49A85}" type="pres">
      <dgm:prSet presAssocID="{9466F506-D865-427F-AA55-447EDE762EEF}" presName="sibTrans" presStyleCnt="0"/>
      <dgm:spPr/>
    </dgm:pt>
    <dgm:pt modelId="{62D28C3E-9B73-4D31-BE0E-BD7A7A0EC931}" type="pres">
      <dgm:prSet presAssocID="{61540A54-B7BA-4E59-9D7E-4D1EC66AF460}" presName="compNode" presStyleCnt="0"/>
      <dgm:spPr/>
    </dgm:pt>
    <dgm:pt modelId="{0C416FDC-C1F6-4336-980C-66305E4E7C54}" type="pres">
      <dgm:prSet presAssocID="{61540A54-B7BA-4E59-9D7E-4D1EC66AF460}" presName="bgRect" presStyleLbl="bgShp" presStyleIdx="4" presStyleCnt="5"/>
      <dgm:spPr/>
    </dgm:pt>
    <dgm:pt modelId="{0DD750E2-45AD-4BCA-BC50-4BE54747687C}" type="pres">
      <dgm:prSet presAssocID="{61540A54-B7BA-4E59-9D7E-4D1EC66AF46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720CC0D-7D99-4701-AB20-0354D5C900BD}" type="pres">
      <dgm:prSet presAssocID="{61540A54-B7BA-4E59-9D7E-4D1EC66AF460}" presName="spaceRect" presStyleCnt="0"/>
      <dgm:spPr/>
    </dgm:pt>
    <dgm:pt modelId="{17248C22-4703-4886-B7CB-A569FA9F61EA}" type="pres">
      <dgm:prSet presAssocID="{61540A54-B7BA-4E59-9D7E-4D1EC66AF46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D3EA36D-140C-40AF-A18C-71710C1FA5E6}" srcId="{B759730C-F37E-4B94-9BE3-0CE273108991}" destId="{12363987-1581-44BC-B92E-01DBED575548}" srcOrd="1" destOrd="0" parTransId="{DCA70DD0-9DFA-4DBD-8B05-DE69C670532A}" sibTransId="{71FF9B90-FE9A-471A-AFEC-6088A4A6E6DB}"/>
    <dgm:cxn modelId="{12ED4E51-7B1B-4C7F-87D6-DF6418D671D6}" srcId="{B759730C-F37E-4B94-9BE3-0CE273108991}" destId="{D8D34A32-1153-4810-8157-AF9F09BED560}" srcOrd="0" destOrd="0" parTransId="{EF8160FE-95B1-46E4-9956-5E172F8ACACF}" sibTransId="{CDE09084-981B-4005-BA2A-42A025814A0E}"/>
    <dgm:cxn modelId="{F3230352-D479-42F6-B9BA-94527EB7A2EF}" type="presOf" srcId="{61540A54-B7BA-4E59-9D7E-4D1EC66AF460}" destId="{17248C22-4703-4886-B7CB-A569FA9F61EA}" srcOrd="0" destOrd="0" presId="urn:microsoft.com/office/officeart/2018/2/layout/IconVerticalSolidList"/>
    <dgm:cxn modelId="{A6CB9972-859B-4CE1-A236-29732F48FF1D}" srcId="{B759730C-F37E-4B94-9BE3-0CE273108991}" destId="{138A7D75-5D56-473A-BFAC-9EFA72CF56FE}" srcOrd="3" destOrd="0" parTransId="{77CD2F97-2A91-4EC6-9314-179DE5163F03}" sibTransId="{9466F506-D865-427F-AA55-447EDE762EEF}"/>
    <dgm:cxn modelId="{CC308078-78D2-4BEE-8CDF-C674F6E36B36}" srcId="{B759730C-F37E-4B94-9BE3-0CE273108991}" destId="{5F42965A-F4A4-45A7-9E5B-FBFDA26002B6}" srcOrd="2" destOrd="0" parTransId="{D4852194-0124-4558-929F-04D6F23E4569}" sibTransId="{AAFA5A2E-80C5-4164-9428-3EB301320CAD}"/>
    <dgm:cxn modelId="{DC221D79-E115-48A9-A9C2-1222295738B0}" type="presOf" srcId="{B759730C-F37E-4B94-9BE3-0CE273108991}" destId="{A15C3B6C-5C4C-4E24-AD92-A1934F94A122}" srcOrd="0" destOrd="0" presId="urn:microsoft.com/office/officeart/2018/2/layout/IconVerticalSolidList"/>
    <dgm:cxn modelId="{6F48B98A-71F7-4106-B4A6-6E64848B54CF}" srcId="{B759730C-F37E-4B94-9BE3-0CE273108991}" destId="{61540A54-B7BA-4E59-9D7E-4D1EC66AF460}" srcOrd="4" destOrd="0" parTransId="{BF89CBFD-46C3-4784-A4CD-AC4EE4BC3F35}" sibTransId="{51A82E25-D9EB-4006-B12C-55F5AE48E656}"/>
    <dgm:cxn modelId="{2ADD4C96-BDD9-43D6-A688-210965E9E5FB}" type="presOf" srcId="{5F42965A-F4A4-45A7-9E5B-FBFDA26002B6}" destId="{15E9D03C-F27B-47C2-9ED9-7435DB6174D1}" srcOrd="0" destOrd="0" presId="urn:microsoft.com/office/officeart/2018/2/layout/IconVerticalSolidList"/>
    <dgm:cxn modelId="{F522209A-0DCF-45C0-972E-CE5D4CB84970}" type="presOf" srcId="{D8D34A32-1153-4810-8157-AF9F09BED560}" destId="{05D9B167-061B-4CC2-9AAF-374CA365BA86}" srcOrd="0" destOrd="0" presId="urn:microsoft.com/office/officeart/2018/2/layout/IconVerticalSolidList"/>
    <dgm:cxn modelId="{A5E501B8-A3AC-49FB-9EAA-D9B522002203}" type="presOf" srcId="{138A7D75-5D56-473A-BFAC-9EFA72CF56FE}" destId="{474373F0-F41B-49A0-BD11-D70FABFD3FDF}" srcOrd="0" destOrd="0" presId="urn:microsoft.com/office/officeart/2018/2/layout/IconVerticalSolidList"/>
    <dgm:cxn modelId="{577EC1C4-D064-4DBA-AEA7-33118DDA1B6D}" type="presOf" srcId="{12363987-1581-44BC-B92E-01DBED575548}" destId="{10AA8EE6-A448-41FA-BC4E-17C9A63F3663}" srcOrd="0" destOrd="0" presId="urn:microsoft.com/office/officeart/2018/2/layout/IconVerticalSolidList"/>
    <dgm:cxn modelId="{ACE3207D-ECEE-4C4A-9A60-C3645CE7B8C9}" type="presParOf" srcId="{A15C3B6C-5C4C-4E24-AD92-A1934F94A122}" destId="{FAD79ACF-CCC9-44B5-AC2F-90C954CCF923}" srcOrd="0" destOrd="0" presId="urn:microsoft.com/office/officeart/2018/2/layout/IconVerticalSolidList"/>
    <dgm:cxn modelId="{586418CB-E279-4F5E-B978-0752C0CC8809}" type="presParOf" srcId="{FAD79ACF-CCC9-44B5-AC2F-90C954CCF923}" destId="{0061D7CB-8F0F-4107-AD93-1180D74BC9D8}" srcOrd="0" destOrd="0" presId="urn:microsoft.com/office/officeart/2018/2/layout/IconVerticalSolidList"/>
    <dgm:cxn modelId="{20498204-1FD4-43E8-9604-9B774E0BC156}" type="presParOf" srcId="{FAD79ACF-CCC9-44B5-AC2F-90C954CCF923}" destId="{740C66CC-7CC5-4D04-BBB7-19CFCEC84044}" srcOrd="1" destOrd="0" presId="urn:microsoft.com/office/officeart/2018/2/layout/IconVerticalSolidList"/>
    <dgm:cxn modelId="{523D4BB2-1D61-4926-9C8E-F1E2B9690476}" type="presParOf" srcId="{FAD79ACF-CCC9-44B5-AC2F-90C954CCF923}" destId="{FA806908-FD48-4993-BB73-770DF81342CF}" srcOrd="2" destOrd="0" presId="urn:microsoft.com/office/officeart/2018/2/layout/IconVerticalSolidList"/>
    <dgm:cxn modelId="{D2D212B6-2107-46F8-A5ED-F5D18D4D8E09}" type="presParOf" srcId="{FAD79ACF-CCC9-44B5-AC2F-90C954CCF923}" destId="{05D9B167-061B-4CC2-9AAF-374CA365BA86}" srcOrd="3" destOrd="0" presId="urn:microsoft.com/office/officeart/2018/2/layout/IconVerticalSolidList"/>
    <dgm:cxn modelId="{35177FF8-5CC3-4944-A39E-3EDA94453CBE}" type="presParOf" srcId="{A15C3B6C-5C4C-4E24-AD92-A1934F94A122}" destId="{3D89804A-0EFF-465C-A02C-E283B3E384D9}" srcOrd="1" destOrd="0" presId="urn:microsoft.com/office/officeart/2018/2/layout/IconVerticalSolidList"/>
    <dgm:cxn modelId="{8837604E-EA70-47A1-916D-65F084C9B9D9}" type="presParOf" srcId="{A15C3B6C-5C4C-4E24-AD92-A1934F94A122}" destId="{1E878FAE-8A0B-4564-85B8-B3F4B0DAC0FB}" srcOrd="2" destOrd="0" presId="urn:microsoft.com/office/officeart/2018/2/layout/IconVerticalSolidList"/>
    <dgm:cxn modelId="{F3D21802-ACFD-4BE1-85C3-9D2087AEB048}" type="presParOf" srcId="{1E878FAE-8A0B-4564-85B8-B3F4B0DAC0FB}" destId="{8BF584C0-448E-4161-9F51-289B64F9BF20}" srcOrd="0" destOrd="0" presId="urn:microsoft.com/office/officeart/2018/2/layout/IconVerticalSolidList"/>
    <dgm:cxn modelId="{475DF61C-3630-444A-9093-304415C6F392}" type="presParOf" srcId="{1E878FAE-8A0B-4564-85B8-B3F4B0DAC0FB}" destId="{21A5C543-3456-432A-B5A7-D54D94CA95D6}" srcOrd="1" destOrd="0" presId="urn:microsoft.com/office/officeart/2018/2/layout/IconVerticalSolidList"/>
    <dgm:cxn modelId="{95869611-4155-476E-8047-CBD9342E6F4A}" type="presParOf" srcId="{1E878FAE-8A0B-4564-85B8-B3F4B0DAC0FB}" destId="{BB172DCD-1F4C-496C-92BF-6C699636CD3C}" srcOrd="2" destOrd="0" presId="urn:microsoft.com/office/officeart/2018/2/layout/IconVerticalSolidList"/>
    <dgm:cxn modelId="{0984AB3F-15E3-49D7-A854-E3C80E3D2BF6}" type="presParOf" srcId="{1E878FAE-8A0B-4564-85B8-B3F4B0DAC0FB}" destId="{10AA8EE6-A448-41FA-BC4E-17C9A63F3663}" srcOrd="3" destOrd="0" presId="urn:microsoft.com/office/officeart/2018/2/layout/IconVerticalSolidList"/>
    <dgm:cxn modelId="{341918C9-88F6-474B-BE6C-C5624C4787FC}" type="presParOf" srcId="{A15C3B6C-5C4C-4E24-AD92-A1934F94A122}" destId="{18017CA6-CF10-4ADF-9B61-43CF74DE1946}" srcOrd="3" destOrd="0" presId="urn:microsoft.com/office/officeart/2018/2/layout/IconVerticalSolidList"/>
    <dgm:cxn modelId="{EC6737AA-05A2-4C84-851A-A758761236BE}" type="presParOf" srcId="{A15C3B6C-5C4C-4E24-AD92-A1934F94A122}" destId="{552000CA-37A2-4781-9116-0A54FDB97E32}" srcOrd="4" destOrd="0" presId="urn:microsoft.com/office/officeart/2018/2/layout/IconVerticalSolidList"/>
    <dgm:cxn modelId="{7F575A85-E84D-459D-8569-DA066DE329AC}" type="presParOf" srcId="{552000CA-37A2-4781-9116-0A54FDB97E32}" destId="{4B2A9527-C44D-4A58-8FBC-5F6D454D07E2}" srcOrd="0" destOrd="0" presId="urn:microsoft.com/office/officeart/2018/2/layout/IconVerticalSolidList"/>
    <dgm:cxn modelId="{F50B35A1-153A-4A77-944E-038F1212C51A}" type="presParOf" srcId="{552000CA-37A2-4781-9116-0A54FDB97E32}" destId="{2FE0EDF6-B2A3-4D82-BDD8-EAB431A1A109}" srcOrd="1" destOrd="0" presId="urn:microsoft.com/office/officeart/2018/2/layout/IconVerticalSolidList"/>
    <dgm:cxn modelId="{8A809845-EBA6-46E5-BA99-ECB35F4CB159}" type="presParOf" srcId="{552000CA-37A2-4781-9116-0A54FDB97E32}" destId="{5F191510-A057-44FB-95D0-8E9A78149584}" srcOrd="2" destOrd="0" presId="urn:microsoft.com/office/officeart/2018/2/layout/IconVerticalSolidList"/>
    <dgm:cxn modelId="{2B7F4ADB-B035-4735-ACF5-9FE8E0851952}" type="presParOf" srcId="{552000CA-37A2-4781-9116-0A54FDB97E32}" destId="{15E9D03C-F27B-47C2-9ED9-7435DB6174D1}" srcOrd="3" destOrd="0" presId="urn:microsoft.com/office/officeart/2018/2/layout/IconVerticalSolidList"/>
    <dgm:cxn modelId="{36414160-1D53-4B78-9EF7-52BFB3902363}" type="presParOf" srcId="{A15C3B6C-5C4C-4E24-AD92-A1934F94A122}" destId="{255B337D-B420-4235-ADEB-7A161A62E340}" srcOrd="5" destOrd="0" presId="urn:microsoft.com/office/officeart/2018/2/layout/IconVerticalSolidList"/>
    <dgm:cxn modelId="{A77C90B1-39F6-4744-8403-38B9E63B6CD9}" type="presParOf" srcId="{A15C3B6C-5C4C-4E24-AD92-A1934F94A122}" destId="{65A646EB-0103-4A6E-A21D-8F45EB4EF738}" srcOrd="6" destOrd="0" presId="urn:microsoft.com/office/officeart/2018/2/layout/IconVerticalSolidList"/>
    <dgm:cxn modelId="{5FFA07DE-C2D3-4607-B5E7-07CEB0FE874E}" type="presParOf" srcId="{65A646EB-0103-4A6E-A21D-8F45EB4EF738}" destId="{586FB162-EF11-49B7-9D28-6BD017868AA5}" srcOrd="0" destOrd="0" presId="urn:microsoft.com/office/officeart/2018/2/layout/IconVerticalSolidList"/>
    <dgm:cxn modelId="{9D7280F2-5D42-4D12-90CE-AE061D6BEFCE}" type="presParOf" srcId="{65A646EB-0103-4A6E-A21D-8F45EB4EF738}" destId="{3120A32C-68D5-4D68-A680-13CD6BF5EBE8}" srcOrd="1" destOrd="0" presId="urn:microsoft.com/office/officeart/2018/2/layout/IconVerticalSolidList"/>
    <dgm:cxn modelId="{CC9FBB13-3071-4005-9BCD-EDE9EDC59DF6}" type="presParOf" srcId="{65A646EB-0103-4A6E-A21D-8F45EB4EF738}" destId="{70C9CD6E-CF25-41DE-8AF2-636AA272126B}" srcOrd="2" destOrd="0" presId="urn:microsoft.com/office/officeart/2018/2/layout/IconVerticalSolidList"/>
    <dgm:cxn modelId="{AC05A2F3-0ABD-4D39-AC70-CBD1E6E59A15}" type="presParOf" srcId="{65A646EB-0103-4A6E-A21D-8F45EB4EF738}" destId="{474373F0-F41B-49A0-BD11-D70FABFD3FDF}" srcOrd="3" destOrd="0" presId="urn:microsoft.com/office/officeart/2018/2/layout/IconVerticalSolidList"/>
    <dgm:cxn modelId="{5E65BFBC-923A-4B65-8FB6-717724F5E17F}" type="presParOf" srcId="{A15C3B6C-5C4C-4E24-AD92-A1934F94A122}" destId="{41FDF80A-CD13-4ACF-BD5B-1DA93DC49A85}" srcOrd="7" destOrd="0" presId="urn:microsoft.com/office/officeart/2018/2/layout/IconVerticalSolidList"/>
    <dgm:cxn modelId="{2D520215-828A-4319-961C-0D307B0BD64E}" type="presParOf" srcId="{A15C3B6C-5C4C-4E24-AD92-A1934F94A122}" destId="{62D28C3E-9B73-4D31-BE0E-BD7A7A0EC931}" srcOrd="8" destOrd="0" presId="urn:microsoft.com/office/officeart/2018/2/layout/IconVerticalSolidList"/>
    <dgm:cxn modelId="{4563FE3E-D9D1-47F6-BE75-D9198EECEBFE}" type="presParOf" srcId="{62D28C3E-9B73-4D31-BE0E-BD7A7A0EC931}" destId="{0C416FDC-C1F6-4336-980C-66305E4E7C54}" srcOrd="0" destOrd="0" presId="urn:microsoft.com/office/officeart/2018/2/layout/IconVerticalSolidList"/>
    <dgm:cxn modelId="{5081C77F-1A94-4828-B10F-D263B99BA35E}" type="presParOf" srcId="{62D28C3E-9B73-4D31-BE0E-BD7A7A0EC931}" destId="{0DD750E2-45AD-4BCA-BC50-4BE54747687C}" srcOrd="1" destOrd="0" presId="urn:microsoft.com/office/officeart/2018/2/layout/IconVerticalSolidList"/>
    <dgm:cxn modelId="{D98F34D8-8480-404B-B86B-ACE1028A0791}" type="presParOf" srcId="{62D28C3E-9B73-4D31-BE0E-BD7A7A0EC931}" destId="{5720CC0D-7D99-4701-AB20-0354D5C900BD}" srcOrd="2" destOrd="0" presId="urn:microsoft.com/office/officeart/2018/2/layout/IconVerticalSolidList"/>
    <dgm:cxn modelId="{263A864B-B8F2-4860-8030-52675AA0FB6F}" type="presParOf" srcId="{62D28C3E-9B73-4D31-BE0E-BD7A7A0EC931}" destId="{17248C22-4703-4886-B7CB-A569FA9F6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B7A90E-BADC-49DE-8872-31EEFE4BE7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D78B09-9C6E-48D7-9B77-11ED1C1D1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common project management software tool type</a:t>
          </a:r>
        </a:p>
      </dgm:t>
    </dgm:pt>
    <dgm:pt modelId="{0989F1FC-47D4-45B7-91C1-7A815AB3D0D9}" type="parTrans" cxnId="{4A37D453-F924-42F6-AB5F-469286BA72EB}">
      <dgm:prSet/>
      <dgm:spPr/>
      <dgm:t>
        <a:bodyPr/>
        <a:lstStyle/>
        <a:p>
          <a:endParaRPr lang="en-US"/>
        </a:p>
      </dgm:t>
    </dgm:pt>
    <dgm:pt modelId="{385CDBD1-941B-46CB-9F4E-82C2CB467580}" type="sibTrans" cxnId="{4A37D453-F924-42F6-AB5F-469286BA72EB}">
      <dgm:prSet/>
      <dgm:spPr/>
      <dgm:t>
        <a:bodyPr/>
        <a:lstStyle/>
        <a:p>
          <a:endParaRPr lang="en-US"/>
        </a:p>
      </dgm:t>
    </dgm:pt>
    <dgm:pt modelId="{D7579BC1-A595-494F-B6E1-0C93AD8B0B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Scheduling tools are used to sequence project activities and assign dates and resources to them</a:t>
          </a:r>
        </a:p>
      </dgm:t>
    </dgm:pt>
    <dgm:pt modelId="{C5209E39-D62F-43E3-921A-060C38D4B320}" type="parTrans" cxnId="{925E61B4-735F-4C72-9EFC-4632A130FF3B}">
      <dgm:prSet/>
      <dgm:spPr/>
      <dgm:t>
        <a:bodyPr/>
        <a:lstStyle/>
        <a:p>
          <a:endParaRPr lang="en-US"/>
        </a:p>
      </dgm:t>
    </dgm:pt>
    <dgm:pt modelId="{8B709FF6-5EF8-4370-AB6D-FEFFD3372C5E}" type="sibTrans" cxnId="{925E61B4-735F-4C72-9EFC-4632A130FF3B}">
      <dgm:prSet/>
      <dgm:spPr/>
      <dgm:t>
        <a:bodyPr/>
        <a:lstStyle/>
        <a:p>
          <a:endParaRPr lang="en-US"/>
        </a:p>
      </dgm:t>
    </dgm:pt>
    <dgm:pt modelId="{C05CA26D-B4D8-41C1-B4EC-53339DA12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Scheduling </a:t>
          </a:r>
          <a:r>
            <a:rPr lang="en-US"/>
            <a:t>tools may include support for:</a:t>
          </a:r>
        </a:p>
      </dgm:t>
    </dgm:pt>
    <dgm:pt modelId="{EB8BE1BA-4DF0-40EA-8F56-657C9567457C}" type="parTrans" cxnId="{910AAF46-819D-4205-B0BE-1CC90B1FD4A2}">
      <dgm:prSet/>
      <dgm:spPr/>
      <dgm:t>
        <a:bodyPr/>
        <a:lstStyle/>
        <a:p>
          <a:endParaRPr lang="en-US"/>
        </a:p>
      </dgm:t>
    </dgm:pt>
    <dgm:pt modelId="{1E91D470-388A-45AD-B4DF-5A1569798D4A}" type="sibTrans" cxnId="{910AAF46-819D-4205-B0BE-1CC90B1FD4A2}">
      <dgm:prSet/>
      <dgm:spPr/>
      <dgm:t>
        <a:bodyPr/>
        <a:lstStyle/>
        <a:p>
          <a:endParaRPr lang="en-US"/>
        </a:p>
      </dgm:t>
    </dgm:pt>
    <dgm:pt modelId="{93801668-E3CB-4D25-923B-0686B7F3E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dependency relationship types between activities</a:t>
          </a:r>
        </a:p>
      </dgm:t>
    </dgm:pt>
    <dgm:pt modelId="{B8D5F54D-1C1E-4C88-8E81-85789A8D74EE}" type="parTrans" cxnId="{B22F905E-696D-4B33-9C68-724A0EDB05E6}">
      <dgm:prSet/>
      <dgm:spPr/>
      <dgm:t>
        <a:bodyPr/>
        <a:lstStyle/>
        <a:p>
          <a:endParaRPr lang="en-US"/>
        </a:p>
      </dgm:t>
    </dgm:pt>
    <dgm:pt modelId="{BCF2D0F3-F49F-46EE-A5EB-74850C173F1A}" type="sibTrans" cxnId="{B22F905E-696D-4B33-9C68-724A0EDB05E6}">
      <dgm:prSet/>
      <dgm:spPr/>
      <dgm:t>
        <a:bodyPr/>
        <a:lstStyle/>
        <a:p>
          <a:endParaRPr lang="en-US"/>
        </a:p>
      </dgm:t>
    </dgm:pt>
    <dgm:pt modelId="{E19BFEA9-870A-4231-B939-D51733A3CA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 assignment and leveling</a:t>
          </a:r>
        </a:p>
      </dgm:t>
    </dgm:pt>
    <dgm:pt modelId="{08CD64E5-C002-4B0F-B301-2055644AE6F4}" type="parTrans" cxnId="{15D80D15-05CE-48C0-A070-8E1F527EB981}">
      <dgm:prSet/>
      <dgm:spPr/>
      <dgm:t>
        <a:bodyPr/>
        <a:lstStyle/>
        <a:p>
          <a:endParaRPr lang="en-US"/>
        </a:p>
      </dgm:t>
    </dgm:pt>
    <dgm:pt modelId="{D33A2C24-2D13-42DF-9485-2BD0E68E9BB5}" type="sibTrans" cxnId="{15D80D15-05CE-48C0-A070-8E1F527EB981}">
      <dgm:prSet/>
      <dgm:spPr/>
      <dgm:t>
        <a:bodyPr/>
        <a:lstStyle/>
        <a:p>
          <a:endParaRPr lang="en-US"/>
        </a:p>
      </dgm:t>
    </dgm:pt>
    <dgm:pt modelId="{01458791-060A-47A8-AE82-C2EA50906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Critical path</a:t>
          </a:r>
        </a:p>
      </dgm:t>
    </dgm:pt>
    <dgm:pt modelId="{4F26631E-44C5-46FE-BB1A-ADA8DD1381B1}" type="parTrans" cxnId="{667EC809-739C-45BE-8017-787FC89CE86E}">
      <dgm:prSet/>
      <dgm:spPr/>
      <dgm:t>
        <a:bodyPr/>
        <a:lstStyle/>
        <a:p>
          <a:endParaRPr lang="en-US"/>
        </a:p>
      </dgm:t>
    </dgm:pt>
    <dgm:pt modelId="{1D03A352-52D4-4907-B17D-56E59E662C6B}" type="sibTrans" cxnId="{667EC809-739C-45BE-8017-787FC89CE86E}">
      <dgm:prSet/>
      <dgm:spPr/>
      <dgm:t>
        <a:bodyPr/>
        <a:lstStyle/>
        <a:p>
          <a:endParaRPr lang="en-US"/>
        </a:p>
      </dgm:t>
    </dgm:pt>
    <dgm:pt modelId="{6AC6CB60-8500-4A0D-B396-685595BC59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Activity duration estimation and probability-based simulation</a:t>
          </a:r>
        </a:p>
      </dgm:t>
    </dgm:pt>
    <dgm:pt modelId="{0D3F1097-5E15-4F61-853B-7F39A4290604}" type="parTrans" cxnId="{B4F00798-07AC-46AB-B6EB-087644DCE54E}">
      <dgm:prSet/>
      <dgm:spPr/>
      <dgm:t>
        <a:bodyPr/>
        <a:lstStyle/>
        <a:p>
          <a:endParaRPr lang="en-US"/>
        </a:p>
      </dgm:t>
    </dgm:pt>
    <dgm:pt modelId="{4784F7F4-48A4-4CC7-A4EC-3BEC71D2A777}" type="sibTrans" cxnId="{B4F00798-07AC-46AB-B6EB-087644DCE54E}">
      <dgm:prSet/>
      <dgm:spPr/>
      <dgm:t>
        <a:bodyPr/>
        <a:lstStyle/>
        <a:p>
          <a:endParaRPr lang="en-US"/>
        </a:p>
      </dgm:t>
    </dgm:pt>
    <dgm:pt modelId="{B56D8F3F-EEA7-4F8B-BA0F-2735D4DEC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Activity cost accounting</a:t>
          </a:r>
        </a:p>
      </dgm:t>
    </dgm:pt>
    <dgm:pt modelId="{01854D4D-89A9-45CC-AF2A-E8B5C86641F3}" type="parTrans" cxnId="{832CFA9D-C4D9-4D2C-8463-E7495BA28D2B}">
      <dgm:prSet/>
      <dgm:spPr/>
      <dgm:t>
        <a:bodyPr/>
        <a:lstStyle/>
        <a:p>
          <a:endParaRPr lang="en-US"/>
        </a:p>
      </dgm:t>
    </dgm:pt>
    <dgm:pt modelId="{DF35CE7A-672C-4239-88CA-9371C89D6043}" type="sibTrans" cxnId="{832CFA9D-C4D9-4D2C-8463-E7495BA28D2B}">
      <dgm:prSet/>
      <dgm:spPr/>
      <dgm:t>
        <a:bodyPr/>
        <a:lstStyle/>
        <a:p>
          <a:endParaRPr lang="en-US"/>
        </a:p>
      </dgm:t>
    </dgm:pt>
    <dgm:pt modelId="{5E1B3465-021C-4A92-8A44-2FE6571A4340}" type="pres">
      <dgm:prSet presAssocID="{93B7A90E-BADC-49DE-8872-31EEFE4BE7D4}" presName="root" presStyleCnt="0">
        <dgm:presLayoutVars>
          <dgm:dir/>
          <dgm:resizeHandles val="exact"/>
        </dgm:presLayoutVars>
      </dgm:prSet>
      <dgm:spPr/>
    </dgm:pt>
    <dgm:pt modelId="{A3326AC1-3F05-44B2-BD54-ED2437137ED4}" type="pres">
      <dgm:prSet presAssocID="{76D78B09-9C6E-48D7-9B77-11ED1C1D180F}" presName="compNode" presStyleCnt="0"/>
      <dgm:spPr/>
    </dgm:pt>
    <dgm:pt modelId="{C4D90CC3-0907-4376-8429-467F369B935F}" type="pres">
      <dgm:prSet presAssocID="{76D78B09-9C6E-48D7-9B77-11ED1C1D180F}" presName="bgRect" presStyleLbl="bgShp" presStyleIdx="0" presStyleCnt="8"/>
      <dgm:spPr/>
    </dgm:pt>
    <dgm:pt modelId="{9DED5D3D-D4AC-4E4D-955D-FEF4092187D3}" type="pres">
      <dgm:prSet presAssocID="{76D78B09-9C6E-48D7-9B77-11ED1C1D180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0C1784-38DA-4661-B016-A1DC6386D808}" type="pres">
      <dgm:prSet presAssocID="{76D78B09-9C6E-48D7-9B77-11ED1C1D180F}" presName="spaceRect" presStyleCnt="0"/>
      <dgm:spPr/>
    </dgm:pt>
    <dgm:pt modelId="{184129CE-8BE4-4810-B8C4-F162052EDFF1}" type="pres">
      <dgm:prSet presAssocID="{76D78B09-9C6E-48D7-9B77-11ED1C1D180F}" presName="parTx" presStyleLbl="revTx" presStyleIdx="0" presStyleCnt="8">
        <dgm:presLayoutVars>
          <dgm:chMax val="0"/>
          <dgm:chPref val="0"/>
        </dgm:presLayoutVars>
      </dgm:prSet>
      <dgm:spPr/>
    </dgm:pt>
    <dgm:pt modelId="{A9433809-8399-4B08-A732-DD29981C1CCC}" type="pres">
      <dgm:prSet presAssocID="{385CDBD1-941B-46CB-9F4E-82C2CB467580}" presName="sibTrans" presStyleCnt="0"/>
      <dgm:spPr/>
    </dgm:pt>
    <dgm:pt modelId="{B4C3674A-D879-445D-BE44-7FCF53019734}" type="pres">
      <dgm:prSet presAssocID="{D7579BC1-A595-494F-B6E1-0C93AD8B0BAC}" presName="compNode" presStyleCnt="0"/>
      <dgm:spPr/>
    </dgm:pt>
    <dgm:pt modelId="{F2EA5D73-6555-4571-A4D0-9DE040214862}" type="pres">
      <dgm:prSet presAssocID="{D7579BC1-A595-494F-B6E1-0C93AD8B0BAC}" presName="bgRect" presStyleLbl="bgShp" presStyleIdx="1" presStyleCnt="8"/>
      <dgm:spPr/>
    </dgm:pt>
    <dgm:pt modelId="{B1E660E1-65B6-4C0D-ACBF-D2E1A2BF8101}" type="pres">
      <dgm:prSet presAssocID="{D7579BC1-A595-494F-B6E1-0C93AD8B0BA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A83F8F7-0358-4798-9AB2-4AB9F844C2CA}" type="pres">
      <dgm:prSet presAssocID="{D7579BC1-A595-494F-B6E1-0C93AD8B0BAC}" presName="spaceRect" presStyleCnt="0"/>
      <dgm:spPr/>
    </dgm:pt>
    <dgm:pt modelId="{B784044A-7A52-440F-9EDA-917C00E83AFD}" type="pres">
      <dgm:prSet presAssocID="{D7579BC1-A595-494F-B6E1-0C93AD8B0BAC}" presName="parTx" presStyleLbl="revTx" presStyleIdx="1" presStyleCnt="8">
        <dgm:presLayoutVars>
          <dgm:chMax val="0"/>
          <dgm:chPref val="0"/>
        </dgm:presLayoutVars>
      </dgm:prSet>
      <dgm:spPr/>
    </dgm:pt>
    <dgm:pt modelId="{8B0E6E6A-4ECE-467E-92AA-1B4C65FEF870}" type="pres">
      <dgm:prSet presAssocID="{8B709FF6-5EF8-4370-AB6D-FEFFD3372C5E}" presName="sibTrans" presStyleCnt="0"/>
      <dgm:spPr/>
    </dgm:pt>
    <dgm:pt modelId="{0C4E672A-F3ED-49A6-AEF2-F6E08A07ABED}" type="pres">
      <dgm:prSet presAssocID="{C05CA26D-B4D8-41C1-B4EC-53339DA127F1}" presName="compNode" presStyleCnt="0"/>
      <dgm:spPr/>
    </dgm:pt>
    <dgm:pt modelId="{B510290F-9548-495B-A08A-A121052366D4}" type="pres">
      <dgm:prSet presAssocID="{C05CA26D-B4D8-41C1-B4EC-53339DA127F1}" presName="bgRect" presStyleLbl="bgShp" presStyleIdx="2" presStyleCnt="8"/>
      <dgm:spPr/>
    </dgm:pt>
    <dgm:pt modelId="{A347BA35-205B-4D15-8A50-934BE3C45CFE}" type="pres">
      <dgm:prSet presAssocID="{C05CA26D-B4D8-41C1-B4EC-53339DA127F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6F507A-AB91-41CF-AFF1-D918E5F2A6B4}" type="pres">
      <dgm:prSet presAssocID="{C05CA26D-B4D8-41C1-B4EC-53339DA127F1}" presName="spaceRect" presStyleCnt="0"/>
      <dgm:spPr/>
    </dgm:pt>
    <dgm:pt modelId="{42409A77-10C3-472B-B502-51EA4BBBB58D}" type="pres">
      <dgm:prSet presAssocID="{C05CA26D-B4D8-41C1-B4EC-53339DA127F1}" presName="parTx" presStyleLbl="revTx" presStyleIdx="2" presStyleCnt="8">
        <dgm:presLayoutVars>
          <dgm:chMax val="0"/>
          <dgm:chPref val="0"/>
        </dgm:presLayoutVars>
      </dgm:prSet>
      <dgm:spPr/>
    </dgm:pt>
    <dgm:pt modelId="{760CEDE3-E8DA-48B3-A2D6-02EFFFB64080}" type="pres">
      <dgm:prSet presAssocID="{1E91D470-388A-45AD-B4DF-5A1569798D4A}" presName="sibTrans" presStyleCnt="0"/>
      <dgm:spPr/>
    </dgm:pt>
    <dgm:pt modelId="{0AC5063B-7056-402D-BAE9-C835E517C13E}" type="pres">
      <dgm:prSet presAssocID="{93801668-E3CB-4D25-923B-0686B7F3EE91}" presName="compNode" presStyleCnt="0"/>
      <dgm:spPr/>
    </dgm:pt>
    <dgm:pt modelId="{1D681F8B-E927-42D4-BB2A-E1EBC1D2D213}" type="pres">
      <dgm:prSet presAssocID="{93801668-E3CB-4D25-923B-0686B7F3EE91}" presName="bgRect" presStyleLbl="bgShp" presStyleIdx="3" presStyleCnt="8"/>
      <dgm:spPr/>
    </dgm:pt>
    <dgm:pt modelId="{B12AF5D5-CBCF-4E48-A5E1-B65F20A230D5}" type="pres">
      <dgm:prSet presAssocID="{93801668-E3CB-4D25-923B-0686B7F3EE9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85C4369-0715-43EA-9A94-4B1A26BCAC5D}" type="pres">
      <dgm:prSet presAssocID="{93801668-E3CB-4D25-923B-0686B7F3EE91}" presName="spaceRect" presStyleCnt="0"/>
      <dgm:spPr/>
    </dgm:pt>
    <dgm:pt modelId="{B795AC14-6C9B-4C98-9C32-9F3FE4FE8087}" type="pres">
      <dgm:prSet presAssocID="{93801668-E3CB-4D25-923B-0686B7F3EE91}" presName="parTx" presStyleLbl="revTx" presStyleIdx="3" presStyleCnt="8">
        <dgm:presLayoutVars>
          <dgm:chMax val="0"/>
          <dgm:chPref val="0"/>
        </dgm:presLayoutVars>
      </dgm:prSet>
      <dgm:spPr/>
    </dgm:pt>
    <dgm:pt modelId="{793155DC-65D6-4DAA-8E54-4B149591E81E}" type="pres">
      <dgm:prSet presAssocID="{BCF2D0F3-F49F-46EE-A5EB-74850C173F1A}" presName="sibTrans" presStyleCnt="0"/>
      <dgm:spPr/>
    </dgm:pt>
    <dgm:pt modelId="{E747F657-B9D6-4B3A-8408-64EA8A4001E0}" type="pres">
      <dgm:prSet presAssocID="{E19BFEA9-870A-4231-B939-D51733A3CAF9}" presName="compNode" presStyleCnt="0"/>
      <dgm:spPr/>
    </dgm:pt>
    <dgm:pt modelId="{B22B6951-593F-4425-B300-7DC8F8E01DB8}" type="pres">
      <dgm:prSet presAssocID="{E19BFEA9-870A-4231-B939-D51733A3CAF9}" presName="bgRect" presStyleLbl="bgShp" presStyleIdx="4" presStyleCnt="8"/>
      <dgm:spPr/>
    </dgm:pt>
    <dgm:pt modelId="{29180478-DC1C-4BA2-A2F8-5E5BD86CD2D8}" type="pres">
      <dgm:prSet presAssocID="{E19BFEA9-870A-4231-B939-D51733A3CAF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FD978F2-E809-4626-B7FB-E236517E3560}" type="pres">
      <dgm:prSet presAssocID="{E19BFEA9-870A-4231-B939-D51733A3CAF9}" presName="spaceRect" presStyleCnt="0"/>
      <dgm:spPr/>
    </dgm:pt>
    <dgm:pt modelId="{2ABBD10C-6770-4E9A-9AF8-FCAC6DD08509}" type="pres">
      <dgm:prSet presAssocID="{E19BFEA9-870A-4231-B939-D51733A3CAF9}" presName="parTx" presStyleLbl="revTx" presStyleIdx="4" presStyleCnt="8">
        <dgm:presLayoutVars>
          <dgm:chMax val="0"/>
          <dgm:chPref val="0"/>
        </dgm:presLayoutVars>
      </dgm:prSet>
      <dgm:spPr/>
    </dgm:pt>
    <dgm:pt modelId="{A7274D8C-E16F-4226-9828-471D41DC9315}" type="pres">
      <dgm:prSet presAssocID="{D33A2C24-2D13-42DF-9485-2BD0E68E9BB5}" presName="sibTrans" presStyleCnt="0"/>
      <dgm:spPr/>
    </dgm:pt>
    <dgm:pt modelId="{B1F0F8BB-6CFC-43B1-801E-EDFD36EE8EBB}" type="pres">
      <dgm:prSet presAssocID="{01458791-060A-47A8-AE82-C2EA509060B7}" presName="compNode" presStyleCnt="0"/>
      <dgm:spPr/>
    </dgm:pt>
    <dgm:pt modelId="{FD75BA09-C8FE-40B6-BA75-6C2CEA1B362C}" type="pres">
      <dgm:prSet presAssocID="{01458791-060A-47A8-AE82-C2EA509060B7}" presName="bgRect" presStyleLbl="bgShp" presStyleIdx="5" presStyleCnt="8"/>
      <dgm:spPr/>
    </dgm:pt>
    <dgm:pt modelId="{846E4AE0-6DE0-45D7-A647-D8C973B5ABDE}" type="pres">
      <dgm:prSet presAssocID="{01458791-060A-47A8-AE82-C2EA509060B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0F31588D-0EB3-4782-87DB-C3B60FF42117}" type="pres">
      <dgm:prSet presAssocID="{01458791-060A-47A8-AE82-C2EA509060B7}" presName="spaceRect" presStyleCnt="0"/>
      <dgm:spPr/>
    </dgm:pt>
    <dgm:pt modelId="{51267CA1-6EE9-4A26-B9FD-61227D6F0B66}" type="pres">
      <dgm:prSet presAssocID="{01458791-060A-47A8-AE82-C2EA509060B7}" presName="parTx" presStyleLbl="revTx" presStyleIdx="5" presStyleCnt="8">
        <dgm:presLayoutVars>
          <dgm:chMax val="0"/>
          <dgm:chPref val="0"/>
        </dgm:presLayoutVars>
      </dgm:prSet>
      <dgm:spPr/>
    </dgm:pt>
    <dgm:pt modelId="{1D3F82D3-6D8A-4612-A331-CDE6D5179BEF}" type="pres">
      <dgm:prSet presAssocID="{1D03A352-52D4-4907-B17D-56E59E662C6B}" presName="sibTrans" presStyleCnt="0"/>
      <dgm:spPr/>
    </dgm:pt>
    <dgm:pt modelId="{74CEB960-143A-471B-82B0-0B3216BF27BE}" type="pres">
      <dgm:prSet presAssocID="{6AC6CB60-8500-4A0D-B396-685595BC59A4}" presName="compNode" presStyleCnt="0"/>
      <dgm:spPr/>
    </dgm:pt>
    <dgm:pt modelId="{D8B16FA7-A836-48C0-8C68-FCD75696275A}" type="pres">
      <dgm:prSet presAssocID="{6AC6CB60-8500-4A0D-B396-685595BC59A4}" presName="bgRect" presStyleLbl="bgShp" presStyleIdx="6" presStyleCnt="8"/>
      <dgm:spPr/>
    </dgm:pt>
    <dgm:pt modelId="{EB91FD9E-0D69-4DB7-9883-ACA517666DCE}" type="pres">
      <dgm:prSet presAssocID="{6AC6CB60-8500-4A0D-B396-685595BC59A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C3C3969-1E27-4837-BB5D-450B61B03709}" type="pres">
      <dgm:prSet presAssocID="{6AC6CB60-8500-4A0D-B396-685595BC59A4}" presName="spaceRect" presStyleCnt="0"/>
      <dgm:spPr/>
    </dgm:pt>
    <dgm:pt modelId="{11CFCB0D-9634-4132-8BD2-CAB555C97071}" type="pres">
      <dgm:prSet presAssocID="{6AC6CB60-8500-4A0D-B396-685595BC59A4}" presName="parTx" presStyleLbl="revTx" presStyleIdx="6" presStyleCnt="8">
        <dgm:presLayoutVars>
          <dgm:chMax val="0"/>
          <dgm:chPref val="0"/>
        </dgm:presLayoutVars>
      </dgm:prSet>
      <dgm:spPr/>
    </dgm:pt>
    <dgm:pt modelId="{2F688468-1CA4-4BDC-B31B-DAE510A77867}" type="pres">
      <dgm:prSet presAssocID="{4784F7F4-48A4-4CC7-A4EC-3BEC71D2A777}" presName="sibTrans" presStyleCnt="0"/>
      <dgm:spPr/>
    </dgm:pt>
    <dgm:pt modelId="{14E8BE38-6A32-41FB-A310-7576D0690960}" type="pres">
      <dgm:prSet presAssocID="{B56D8F3F-EEA7-4F8B-BA0F-2735D4DEC7E5}" presName="compNode" presStyleCnt="0"/>
      <dgm:spPr/>
    </dgm:pt>
    <dgm:pt modelId="{CD2ADBD5-EDB8-4CCC-B64C-CFBF41403BB8}" type="pres">
      <dgm:prSet presAssocID="{B56D8F3F-EEA7-4F8B-BA0F-2735D4DEC7E5}" presName="bgRect" presStyleLbl="bgShp" presStyleIdx="7" presStyleCnt="8"/>
      <dgm:spPr/>
    </dgm:pt>
    <dgm:pt modelId="{16C1B38B-377D-4AF2-A5B1-C275439B4F6C}" type="pres">
      <dgm:prSet presAssocID="{B56D8F3F-EEA7-4F8B-BA0F-2735D4DEC7E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E2C0CF3-DBE0-4D10-9240-D800268F91D9}" type="pres">
      <dgm:prSet presAssocID="{B56D8F3F-EEA7-4F8B-BA0F-2735D4DEC7E5}" presName="spaceRect" presStyleCnt="0"/>
      <dgm:spPr/>
    </dgm:pt>
    <dgm:pt modelId="{DF7792C6-E814-4438-B432-EAFF9D6A1DD6}" type="pres">
      <dgm:prSet presAssocID="{B56D8F3F-EEA7-4F8B-BA0F-2735D4DEC7E5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67EC809-739C-45BE-8017-787FC89CE86E}" srcId="{93B7A90E-BADC-49DE-8872-31EEFE4BE7D4}" destId="{01458791-060A-47A8-AE82-C2EA509060B7}" srcOrd="5" destOrd="0" parTransId="{4F26631E-44C5-46FE-BB1A-ADA8DD1381B1}" sibTransId="{1D03A352-52D4-4907-B17D-56E59E662C6B}"/>
    <dgm:cxn modelId="{1F4A7E11-0D6B-4720-9AEE-5586613ADE76}" type="presOf" srcId="{C05CA26D-B4D8-41C1-B4EC-53339DA127F1}" destId="{42409A77-10C3-472B-B502-51EA4BBBB58D}" srcOrd="0" destOrd="0" presId="urn:microsoft.com/office/officeart/2018/2/layout/IconVerticalSolidList"/>
    <dgm:cxn modelId="{15D80D15-05CE-48C0-A070-8E1F527EB981}" srcId="{93B7A90E-BADC-49DE-8872-31EEFE4BE7D4}" destId="{E19BFEA9-870A-4231-B939-D51733A3CAF9}" srcOrd="4" destOrd="0" parTransId="{08CD64E5-C002-4B0F-B301-2055644AE6F4}" sibTransId="{D33A2C24-2D13-42DF-9485-2BD0E68E9BB5}"/>
    <dgm:cxn modelId="{F8048F28-F47B-4181-B159-BC216E0C58A9}" type="presOf" srcId="{01458791-060A-47A8-AE82-C2EA509060B7}" destId="{51267CA1-6EE9-4A26-B9FD-61227D6F0B66}" srcOrd="0" destOrd="0" presId="urn:microsoft.com/office/officeart/2018/2/layout/IconVerticalSolidList"/>
    <dgm:cxn modelId="{4482C52E-DB9D-4740-ADBE-B6CD1EDBEBCC}" type="presOf" srcId="{93801668-E3CB-4D25-923B-0686B7F3EE91}" destId="{B795AC14-6C9B-4C98-9C32-9F3FE4FE8087}" srcOrd="0" destOrd="0" presId="urn:microsoft.com/office/officeart/2018/2/layout/IconVerticalSolidList"/>
    <dgm:cxn modelId="{BA83A53E-57FB-4718-B732-C1018819950B}" type="presOf" srcId="{E19BFEA9-870A-4231-B939-D51733A3CAF9}" destId="{2ABBD10C-6770-4E9A-9AF8-FCAC6DD08509}" srcOrd="0" destOrd="0" presId="urn:microsoft.com/office/officeart/2018/2/layout/IconVerticalSolidList"/>
    <dgm:cxn modelId="{B22F905E-696D-4B33-9C68-724A0EDB05E6}" srcId="{93B7A90E-BADC-49DE-8872-31EEFE4BE7D4}" destId="{93801668-E3CB-4D25-923B-0686B7F3EE91}" srcOrd="3" destOrd="0" parTransId="{B8D5F54D-1C1E-4C88-8E81-85789A8D74EE}" sibTransId="{BCF2D0F3-F49F-46EE-A5EB-74850C173F1A}"/>
    <dgm:cxn modelId="{910AAF46-819D-4205-B0BE-1CC90B1FD4A2}" srcId="{93B7A90E-BADC-49DE-8872-31EEFE4BE7D4}" destId="{C05CA26D-B4D8-41C1-B4EC-53339DA127F1}" srcOrd="2" destOrd="0" parTransId="{EB8BE1BA-4DF0-40EA-8F56-657C9567457C}" sibTransId="{1E91D470-388A-45AD-B4DF-5A1569798D4A}"/>
    <dgm:cxn modelId="{288C886D-AE6E-4952-A6ED-3379495FB8B0}" type="presOf" srcId="{76D78B09-9C6E-48D7-9B77-11ED1C1D180F}" destId="{184129CE-8BE4-4810-B8C4-F162052EDFF1}" srcOrd="0" destOrd="0" presId="urn:microsoft.com/office/officeart/2018/2/layout/IconVerticalSolidList"/>
    <dgm:cxn modelId="{CA828A6D-20D0-438B-BBB4-BC9A3FCA5FC9}" type="presOf" srcId="{93B7A90E-BADC-49DE-8872-31EEFE4BE7D4}" destId="{5E1B3465-021C-4A92-8A44-2FE6571A4340}" srcOrd="0" destOrd="0" presId="urn:microsoft.com/office/officeart/2018/2/layout/IconVerticalSolidList"/>
    <dgm:cxn modelId="{4A37D453-F924-42F6-AB5F-469286BA72EB}" srcId="{93B7A90E-BADC-49DE-8872-31EEFE4BE7D4}" destId="{76D78B09-9C6E-48D7-9B77-11ED1C1D180F}" srcOrd="0" destOrd="0" parTransId="{0989F1FC-47D4-45B7-91C1-7A815AB3D0D9}" sibTransId="{385CDBD1-941B-46CB-9F4E-82C2CB467580}"/>
    <dgm:cxn modelId="{31C4F680-4969-4902-BC85-B2C077171675}" type="presOf" srcId="{B56D8F3F-EEA7-4F8B-BA0F-2735D4DEC7E5}" destId="{DF7792C6-E814-4438-B432-EAFF9D6A1DD6}" srcOrd="0" destOrd="0" presId="urn:microsoft.com/office/officeart/2018/2/layout/IconVerticalSolidList"/>
    <dgm:cxn modelId="{B4F00798-07AC-46AB-B6EB-087644DCE54E}" srcId="{93B7A90E-BADC-49DE-8872-31EEFE4BE7D4}" destId="{6AC6CB60-8500-4A0D-B396-685595BC59A4}" srcOrd="6" destOrd="0" parTransId="{0D3F1097-5E15-4F61-853B-7F39A4290604}" sibTransId="{4784F7F4-48A4-4CC7-A4EC-3BEC71D2A777}"/>
    <dgm:cxn modelId="{832CFA9D-C4D9-4D2C-8463-E7495BA28D2B}" srcId="{93B7A90E-BADC-49DE-8872-31EEFE4BE7D4}" destId="{B56D8F3F-EEA7-4F8B-BA0F-2735D4DEC7E5}" srcOrd="7" destOrd="0" parTransId="{01854D4D-89A9-45CC-AF2A-E8B5C86641F3}" sibTransId="{DF35CE7A-672C-4239-88CA-9371C89D6043}"/>
    <dgm:cxn modelId="{9ABE15A0-BA7C-4E3C-ACCA-DE6F89B35F1B}" type="presOf" srcId="{D7579BC1-A595-494F-B6E1-0C93AD8B0BAC}" destId="{B784044A-7A52-440F-9EDA-917C00E83AFD}" srcOrd="0" destOrd="0" presId="urn:microsoft.com/office/officeart/2018/2/layout/IconVerticalSolidList"/>
    <dgm:cxn modelId="{925E61B4-735F-4C72-9EFC-4632A130FF3B}" srcId="{93B7A90E-BADC-49DE-8872-31EEFE4BE7D4}" destId="{D7579BC1-A595-494F-B6E1-0C93AD8B0BAC}" srcOrd="1" destOrd="0" parTransId="{C5209E39-D62F-43E3-921A-060C38D4B320}" sibTransId="{8B709FF6-5EF8-4370-AB6D-FEFFD3372C5E}"/>
    <dgm:cxn modelId="{2A77C7D1-4247-426B-AFB8-0ED8EE500059}" type="presOf" srcId="{6AC6CB60-8500-4A0D-B396-685595BC59A4}" destId="{11CFCB0D-9634-4132-8BD2-CAB555C97071}" srcOrd="0" destOrd="0" presId="urn:microsoft.com/office/officeart/2018/2/layout/IconVerticalSolidList"/>
    <dgm:cxn modelId="{5A277F23-475D-4414-94D6-4AF9886EBEA7}" type="presParOf" srcId="{5E1B3465-021C-4A92-8A44-2FE6571A4340}" destId="{A3326AC1-3F05-44B2-BD54-ED2437137ED4}" srcOrd="0" destOrd="0" presId="urn:microsoft.com/office/officeart/2018/2/layout/IconVerticalSolidList"/>
    <dgm:cxn modelId="{5945BB99-5845-4C77-AB69-94C9636AB9CB}" type="presParOf" srcId="{A3326AC1-3F05-44B2-BD54-ED2437137ED4}" destId="{C4D90CC3-0907-4376-8429-467F369B935F}" srcOrd="0" destOrd="0" presId="urn:microsoft.com/office/officeart/2018/2/layout/IconVerticalSolidList"/>
    <dgm:cxn modelId="{04BD06F7-6325-44D5-9538-9A1ECB650AA1}" type="presParOf" srcId="{A3326AC1-3F05-44B2-BD54-ED2437137ED4}" destId="{9DED5D3D-D4AC-4E4D-955D-FEF4092187D3}" srcOrd="1" destOrd="0" presId="urn:microsoft.com/office/officeart/2018/2/layout/IconVerticalSolidList"/>
    <dgm:cxn modelId="{017F5891-57B0-4D0A-9B9D-ED8C7D0CC010}" type="presParOf" srcId="{A3326AC1-3F05-44B2-BD54-ED2437137ED4}" destId="{100C1784-38DA-4661-B016-A1DC6386D808}" srcOrd="2" destOrd="0" presId="urn:microsoft.com/office/officeart/2018/2/layout/IconVerticalSolidList"/>
    <dgm:cxn modelId="{72E51C48-C494-4DA9-A790-1DF22782C6A8}" type="presParOf" srcId="{A3326AC1-3F05-44B2-BD54-ED2437137ED4}" destId="{184129CE-8BE4-4810-B8C4-F162052EDFF1}" srcOrd="3" destOrd="0" presId="urn:microsoft.com/office/officeart/2018/2/layout/IconVerticalSolidList"/>
    <dgm:cxn modelId="{90D973CC-78D6-48AF-9B88-8965C606582B}" type="presParOf" srcId="{5E1B3465-021C-4A92-8A44-2FE6571A4340}" destId="{A9433809-8399-4B08-A732-DD29981C1CCC}" srcOrd="1" destOrd="0" presId="urn:microsoft.com/office/officeart/2018/2/layout/IconVerticalSolidList"/>
    <dgm:cxn modelId="{360AA0BF-15DC-43DC-BAB5-E0347A8E6509}" type="presParOf" srcId="{5E1B3465-021C-4A92-8A44-2FE6571A4340}" destId="{B4C3674A-D879-445D-BE44-7FCF53019734}" srcOrd="2" destOrd="0" presId="urn:microsoft.com/office/officeart/2018/2/layout/IconVerticalSolidList"/>
    <dgm:cxn modelId="{460D57BF-10B4-4E73-8A96-2FEB90B404B2}" type="presParOf" srcId="{B4C3674A-D879-445D-BE44-7FCF53019734}" destId="{F2EA5D73-6555-4571-A4D0-9DE040214862}" srcOrd="0" destOrd="0" presId="urn:microsoft.com/office/officeart/2018/2/layout/IconVerticalSolidList"/>
    <dgm:cxn modelId="{3BCE95A0-D949-4664-8A1F-7F493D09EB6B}" type="presParOf" srcId="{B4C3674A-D879-445D-BE44-7FCF53019734}" destId="{B1E660E1-65B6-4C0D-ACBF-D2E1A2BF8101}" srcOrd="1" destOrd="0" presId="urn:microsoft.com/office/officeart/2018/2/layout/IconVerticalSolidList"/>
    <dgm:cxn modelId="{8BDFEB9F-531A-49DC-8D57-518B97E66BEC}" type="presParOf" srcId="{B4C3674A-D879-445D-BE44-7FCF53019734}" destId="{3A83F8F7-0358-4798-9AB2-4AB9F844C2CA}" srcOrd="2" destOrd="0" presId="urn:microsoft.com/office/officeart/2018/2/layout/IconVerticalSolidList"/>
    <dgm:cxn modelId="{CF377CE9-DD16-4460-9006-4B392A7522AE}" type="presParOf" srcId="{B4C3674A-D879-445D-BE44-7FCF53019734}" destId="{B784044A-7A52-440F-9EDA-917C00E83AFD}" srcOrd="3" destOrd="0" presId="urn:microsoft.com/office/officeart/2018/2/layout/IconVerticalSolidList"/>
    <dgm:cxn modelId="{E76827E2-D9D7-4C0D-AEF6-E168DB1010C9}" type="presParOf" srcId="{5E1B3465-021C-4A92-8A44-2FE6571A4340}" destId="{8B0E6E6A-4ECE-467E-92AA-1B4C65FEF870}" srcOrd="3" destOrd="0" presId="urn:microsoft.com/office/officeart/2018/2/layout/IconVerticalSolidList"/>
    <dgm:cxn modelId="{2609F68E-84FA-42A0-A42D-D40FA6492C01}" type="presParOf" srcId="{5E1B3465-021C-4A92-8A44-2FE6571A4340}" destId="{0C4E672A-F3ED-49A6-AEF2-F6E08A07ABED}" srcOrd="4" destOrd="0" presId="urn:microsoft.com/office/officeart/2018/2/layout/IconVerticalSolidList"/>
    <dgm:cxn modelId="{47EEDDD0-6957-4CA0-8F01-0E889EC2A6EE}" type="presParOf" srcId="{0C4E672A-F3ED-49A6-AEF2-F6E08A07ABED}" destId="{B510290F-9548-495B-A08A-A121052366D4}" srcOrd="0" destOrd="0" presId="urn:microsoft.com/office/officeart/2018/2/layout/IconVerticalSolidList"/>
    <dgm:cxn modelId="{330EA954-9AC6-4454-9AEF-C1BBDE55BB88}" type="presParOf" srcId="{0C4E672A-F3ED-49A6-AEF2-F6E08A07ABED}" destId="{A347BA35-205B-4D15-8A50-934BE3C45CFE}" srcOrd="1" destOrd="0" presId="urn:microsoft.com/office/officeart/2018/2/layout/IconVerticalSolidList"/>
    <dgm:cxn modelId="{2011A447-514B-4B0C-8637-40AAFA5037E3}" type="presParOf" srcId="{0C4E672A-F3ED-49A6-AEF2-F6E08A07ABED}" destId="{786F507A-AB91-41CF-AFF1-D918E5F2A6B4}" srcOrd="2" destOrd="0" presId="urn:microsoft.com/office/officeart/2018/2/layout/IconVerticalSolidList"/>
    <dgm:cxn modelId="{54CE5845-847A-49B7-BF65-2A877FD521AA}" type="presParOf" srcId="{0C4E672A-F3ED-49A6-AEF2-F6E08A07ABED}" destId="{42409A77-10C3-472B-B502-51EA4BBBB58D}" srcOrd="3" destOrd="0" presId="urn:microsoft.com/office/officeart/2018/2/layout/IconVerticalSolidList"/>
    <dgm:cxn modelId="{196F7427-8152-4F25-B0F0-552FE7461067}" type="presParOf" srcId="{5E1B3465-021C-4A92-8A44-2FE6571A4340}" destId="{760CEDE3-E8DA-48B3-A2D6-02EFFFB64080}" srcOrd="5" destOrd="0" presId="urn:microsoft.com/office/officeart/2018/2/layout/IconVerticalSolidList"/>
    <dgm:cxn modelId="{8E28C424-B94F-448A-BEF7-97A16D46B9DD}" type="presParOf" srcId="{5E1B3465-021C-4A92-8A44-2FE6571A4340}" destId="{0AC5063B-7056-402D-BAE9-C835E517C13E}" srcOrd="6" destOrd="0" presId="urn:microsoft.com/office/officeart/2018/2/layout/IconVerticalSolidList"/>
    <dgm:cxn modelId="{FFCF25F0-F975-44D1-876A-08C0F05A81F3}" type="presParOf" srcId="{0AC5063B-7056-402D-BAE9-C835E517C13E}" destId="{1D681F8B-E927-42D4-BB2A-E1EBC1D2D213}" srcOrd="0" destOrd="0" presId="urn:microsoft.com/office/officeart/2018/2/layout/IconVerticalSolidList"/>
    <dgm:cxn modelId="{93F8CF2E-710E-4989-8841-737303A582A3}" type="presParOf" srcId="{0AC5063B-7056-402D-BAE9-C835E517C13E}" destId="{B12AF5D5-CBCF-4E48-A5E1-B65F20A230D5}" srcOrd="1" destOrd="0" presId="urn:microsoft.com/office/officeart/2018/2/layout/IconVerticalSolidList"/>
    <dgm:cxn modelId="{742221CA-64F3-4C35-8084-33259588C7ED}" type="presParOf" srcId="{0AC5063B-7056-402D-BAE9-C835E517C13E}" destId="{A85C4369-0715-43EA-9A94-4B1A26BCAC5D}" srcOrd="2" destOrd="0" presId="urn:microsoft.com/office/officeart/2018/2/layout/IconVerticalSolidList"/>
    <dgm:cxn modelId="{7D3C9959-6461-429F-BCA7-939B4B386CA4}" type="presParOf" srcId="{0AC5063B-7056-402D-BAE9-C835E517C13E}" destId="{B795AC14-6C9B-4C98-9C32-9F3FE4FE8087}" srcOrd="3" destOrd="0" presId="urn:microsoft.com/office/officeart/2018/2/layout/IconVerticalSolidList"/>
    <dgm:cxn modelId="{EAA4DE02-E643-458E-A769-CCC83D518FBB}" type="presParOf" srcId="{5E1B3465-021C-4A92-8A44-2FE6571A4340}" destId="{793155DC-65D6-4DAA-8E54-4B149591E81E}" srcOrd="7" destOrd="0" presId="urn:microsoft.com/office/officeart/2018/2/layout/IconVerticalSolidList"/>
    <dgm:cxn modelId="{1306FBB4-6ADF-40B6-A8CF-344FC2BC67C8}" type="presParOf" srcId="{5E1B3465-021C-4A92-8A44-2FE6571A4340}" destId="{E747F657-B9D6-4B3A-8408-64EA8A4001E0}" srcOrd="8" destOrd="0" presId="urn:microsoft.com/office/officeart/2018/2/layout/IconVerticalSolidList"/>
    <dgm:cxn modelId="{AD0F6985-16DA-41E3-8761-61BB5F5D8645}" type="presParOf" srcId="{E747F657-B9D6-4B3A-8408-64EA8A4001E0}" destId="{B22B6951-593F-4425-B300-7DC8F8E01DB8}" srcOrd="0" destOrd="0" presId="urn:microsoft.com/office/officeart/2018/2/layout/IconVerticalSolidList"/>
    <dgm:cxn modelId="{8674F7F2-CCB8-4C32-911D-50E1B450524E}" type="presParOf" srcId="{E747F657-B9D6-4B3A-8408-64EA8A4001E0}" destId="{29180478-DC1C-4BA2-A2F8-5E5BD86CD2D8}" srcOrd="1" destOrd="0" presId="urn:microsoft.com/office/officeart/2018/2/layout/IconVerticalSolidList"/>
    <dgm:cxn modelId="{507CB1AB-F25E-4882-9BEB-EF10946C672E}" type="presParOf" srcId="{E747F657-B9D6-4B3A-8408-64EA8A4001E0}" destId="{9FD978F2-E809-4626-B7FB-E236517E3560}" srcOrd="2" destOrd="0" presId="urn:microsoft.com/office/officeart/2018/2/layout/IconVerticalSolidList"/>
    <dgm:cxn modelId="{BAC08B12-A236-4960-80E6-91F39320A472}" type="presParOf" srcId="{E747F657-B9D6-4B3A-8408-64EA8A4001E0}" destId="{2ABBD10C-6770-4E9A-9AF8-FCAC6DD08509}" srcOrd="3" destOrd="0" presId="urn:microsoft.com/office/officeart/2018/2/layout/IconVerticalSolidList"/>
    <dgm:cxn modelId="{D87D6E5E-2230-4F1C-83A5-89B202FF52F9}" type="presParOf" srcId="{5E1B3465-021C-4A92-8A44-2FE6571A4340}" destId="{A7274D8C-E16F-4226-9828-471D41DC9315}" srcOrd="9" destOrd="0" presId="urn:microsoft.com/office/officeart/2018/2/layout/IconVerticalSolidList"/>
    <dgm:cxn modelId="{5074F86D-69D1-48D7-9F04-8A3E68196DBE}" type="presParOf" srcId="{5E1B3465-021C-4A92-8A44-2FE6571A4340}" destId="{B1F0F8BB-6CFC-43B1-801E-EDFD36EE8EBB}" srcOrd="10" destOrd="0" presId="urn:microsoft.com/office/officeart/2018/2/layout/IconVerticalSolidList"/>
    <dgm:cxn modelId="{A5DC6FA4-1E6A-41A6-8E66-A058EA247F43}" type="presParOf" srcId="{B1F0F8BB-6CFC-43B1-801E-EDFD36EE8EBB}" destId="{FD75BA09-C8FE-40B6-BA75-6C2CEA1B362C}" srcOrd="0" destOrd="0" presId="urn:microsoft.com/office/officeart/2018/2/layout/IconVerticalSolidList"/>
    <dgm:cxn modelId="{6F76AFBE-92D5-4852-9370-E9E6EB5A50C0}" type="presParOf" srcId="{B1F0F8BB-6CFC-43B1-801E-EDFD36EE8EBB}" destId="{846E4AE0-6DE0-45D7-A647-D8C973B5ABDE}" srcOrd="1" destOrd="0" presId="urn:microsoft.com/office/officeart/2018/2/layout/IconVerticalSolidList"/>
    <dgm:cxn modelId="{9B70714A-CCB7-40C0-BF83-75F42BC26840}" type="presParOf" srcId="{B1F0F8BB-6CFC-43B1-801E-EDFD36EE8EBB}" destId="{0F31588D-0EB3-4782-87DB-C3B60FF42117}" srcOrd="2" destOrd="0" presId="urn:microsoft.com/office/officeart/2018/2/layout/IconVerticalSolidList"/>
    <dgm:cxn modelId="{EB682D88-E0B4-4DE4-A27B-8E721C398614}" type="presParOf" srcId="{B1F0F8BB-6CFC-43B1-801E-EDFD36EE8EBB}" destId="{51267CA1-6EE9-4A26-B9FD-61227D6F0B66}" srcOrd="3" destOrd="0" presId="urn:microsoft.com/office/officeart/2018/2/layout/IconVerticalSolidList"/>
    <dgm:cxn modelId="{481FDBF6-883C-4A53-B3DC-0125C68A353B}" type="presParOf" srcId="{5E1B3465-021C-4A92-8A44-2FE6571A4340}" destId="{1D3F82D3-6D8A-4612-A331-CDE6D5179BEF}" srcOrd="11" destOrd="0" presId="urn:microsoft.com/office/officeart/2018/2/layout/IconVerticalSolidList"/>
    <dgm:cxn modelId="{7A95AE5C-A74D-4C6B-A4E9-B453D3AAD91B}" type="presParOf" srcId="{5E1B3465-021C-4A92-8A44-2FE6571A4340}" destId="{74CEB960-143A-471B-82B0-0B3216BF27BE}" srcOrd="12" destOrd="0" presId="urn:microsoft.com/office/officeart/2018/2/layout/IconVerticalSolidList"/>
    <dgm:cxn modelId="{A5E57B4B-7E72-4318-87F3-E0ECBBABCBC0}" type="presParOf" srcId="{74CEB960-143A-471B-82B0-0B3216BF27BE}" destId="{D8B16FA7-A836-48C0-8C68-FCD75696275A}" srcOrd="0" destOrd="0" presId="urn:microsoft.com/office/officeart/2018/2/layout/IconVerticalSolidList"/>
    <dgm:cxn modelId="{B8B5CEE5-BA37-4BB5-8EAE-CC2AE94CE9E7}" type="presParOf" srcId="{74CEB960-143A-471B-82B0-0B3216BF27BE}" destId="{EB91FD9E-0D69-4DB7-9883-ACA517666DCE}" srcOrd="1" destOrd="0" presId="urn:microsoft.com/office/officeart/2018/2/layout/IconVerticalSolidList"/>
    <dgm:cxn modelId="{03785130-25D7-45E0-8301-7C288F694E35}" type="presParOf" srcId="{74CEB960-143A-471B-82B0-0B3216BF27BE}" destId="{4C3C3969-1E27-4837-BB5D-450B61B03709}" srcOrd="2" destOrd="0" presId="urn:microsoft.com/office/officeart/2018/2/layout/IconVerticalSolidList"/>
    <dgm:cxn modelId="{3D7572D4-7F4C-438A-A98F-AA579B4C63CC}" type="presParOf" srcId="{74CEB960-143A-471B-82B0-0B3216BF27BE}" destId="{11CFCB0D-9634-4132-8BD2-CAB555C97071}" srcOrd="3" destOrd="0" presId="urn:microsoft.com/office/officeart/2018/2/layout/IconVerticalSolidList"/>
    <dgm:cxn modelId="{F9B5A070-5B1F-471B-97FD-6E06EAA0211E}" type="presParOf" srcId="{5E1B3465-021C-4A92-8A44-2FE6571A4340}" destId="{2F688468-1CA4-4BDC-B31B-DAE510A77867}" srcOrd="13" destOrd="0" presId="urn:microsoft.com/office/officeart/2018/2/layout/IconVerticalSolidList"/>
    <dgm:cxn modelId="{EC2D1AB9-3F47-4090-A0DC-A4207D1E30EC}" type="presParOf" srcId="{5E1B3465-021C-4A92-8A44-2FE6571A4340}" destId="{14E8BE38-6A32-41FB-A310-7576D0690960}" srcOrd="14" destOrd="0" presId="urn:microsoft.com/office/officeart/2018/2/layout/IconVerticalSolidList"/>
    <dgm:cxn modelId="{4E5B3851-848D-4824-8E80-1E3ECB0E006F}" type="presParOf" srcId="{14E8BE38-6A32-41FB-A310-7576D0690960}" destId="{CD2ADBD5-EDB8-4CCC-B64C-CFBF41403BB8}" srcOrd="0" destOrd="0" presId="urn:microsoft.com/office/officeart/2018/2/layout/IconVerticalSolidList"/>
    <dgm:cxn modelId="{CC371571-387A-4173-B419-9AF70080D680}" type="presParOf" srcId="{14E8BE38-6A32-41FB-A310-7576D0690960}" destId="{16C1B38B-377D-4AF2-A5B1-C275439B4F6C}" srcOrd="1" destOrd="0" presId="urn:microsoft.com/office/officeart/2018/2/layout/IconVerticalSolidList"/>
    <dgm:cxn modelId="{BAF23889-BB4A-4BDF-9CBE-463173B4A4B2}" type="presParOf" srcId="{14E8BE38-6A32-41FB-A310-7576D0690960}" destId="{3E2C0CF3-DBE0-4D10-9240-D800268F91D9}" srcOrd="2" destOrd="0" presId="urn:microsoft.com/office/officeart/2018/2/layout/IconVerticalSolidList"/>
    <dgm:cxn modelId="{F1A9D8D2-03E7-4D12-8082-383631BD9B2F}" type="presParOf" srcId="{14E8BE38-6A32-41FB-A310-7576D0690960}" destId="{DF7792C6-E814-4438-B432-EAFF9D6A1D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050BE2-A4B5-434B-BCAD-361F205EA0F0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0878AC-150A-4B1C-AF10-22279628E0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Project planning tools can provide information to various people or stakeholders</a:t>
          </a:r>
        </a:p>
      </dgm:t>
    </dgm:pt>
    <dgm:pt modelId="{6BB3DEC1-F5D9-4228-908E-8B943EFD7748}" type="parTrans" cxnId="{59AE09ED-CD64-4AF6-96A5-4005AB0932F0}">
      <dgm:prSet/>
      <dgm:spPr/>
      <dgm:t>
        <a:bodyPr/>
        <a:lstStyle/>
        <a:p>
          <a:endParaRPr lang="en-US"/>
        </a:p>
      </dgm:t>
    </dgm:pt>
    <dgm:pt modelId="{9BF166C0-DC58-460D-9D66-03FF9BEAFAB0}" type="sibTrans" cxnId="{59AE09ED-CD64-4AF6-96A5-4005AB0932F0}">
      <dgm:prSet/>
      <dgm:spPr/>
      <dgm:t>
        <a:bodyPr/>
        <a:lstStyle/>
        <a:p>
          <a:endParaRPr lang="en-US"/>
        </a:p>
      </dgm:t>
    </dgm:pt>
    <dgm:pt modelId="{155327BF-D648-4D0C-A554-3162F05D2E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Can measure and justify the level of effort required to complete the project:</a:t>
          </a:r>
        </a:p>
      </dgm:t>
    </dgm:pt>
    <dgm:pt modelId="{1B8F3B23-5E40-4A69-954E-5B07A07B2107}" type="parTrans" cxnId="{EFF6A673-7FD4-4549-9AE4-4D02DC06AAF8}">
      <dgm:prSet/>
      <dgm:spPr/>
      <dgm:t>
        <a:bodyPr/>
        <a:lstStyle/>
        <a:p>
          <a:endParaRPr lang="en-US"/>
        </a:p>
      </dgm:t>
    </dgm:pt>
    <dgm:pt modelId="{749D33AF-B770-4B77-BB23-427370251B74}" type="sibTrans" cxnId="{EFF6A673-7FD4-4549-9AE4-4D02DC06AAF8}">
      <dgm:prSet/>
      <dgm:spPr/>
      <dgm:t>
        <a:bodyPr/>
        <a:lstStyle/>
        <a:p>
          <a:endParaRPr lang="en-US"/>
        </a:p>
      </dgm:t>
    </dgm:pt>
    <dgm:pt modelId="{4DFD36AB-29BF-4E0B-B3FA-F1C00750D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information on how long tasks will take to complete</a:t>
          </a:r>
        </a:p>
      </dgm:t>
    </dgm:pt>
    <dgm:pt modelId="{649D4B6C-00EF-4368-8A12-E5C48238A95E}" type="parTrans" cxnId="{5332E579-7B1A-42DE-A343-9A815A8B8ADA}">
      <dgm:prSet/>
      <dgm:spPr/>
      <dgm:t>
        <a:bodyPr/>
        <a:lstStyle/>
        <a:p>
          <a:endParaRPr lang="en-US"/>
        </a:p>
      </dgm:t>
    </dgm:pt>
    <dgm:pt modelId="{163F104D-63AD-45F3-8574-254802401534}" type="sibTrans" cxnId="{5332E579-7B1A-42DE-A343-9A815A8B8ADA}">
      <dgm:prSet/>
      <dgm:spPr/>
      <dgm:t>
        <a:bodyPr/>
        <a:lstStyle/>
        <a:p>
          <a:endParaRPr lang="en-US"/>
        </a:p>
      </dgm:t>
    </dgm:pt>
    <dgm:pt modelId="{6E8EC4DD-0A19-4D3F-BCBC-E6FB0FD1D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warning of any risks to the project</a:t>
          </a:r>
        </a:p>
      </dgm:t>
    </dgm:pt>
    <dgm:pt modelId="{6A4FA734-8B01-42AB-93AF-1F52A91CE6F9}" type="parTrans" cxnId="{D72971C8-FDDB-47F8-AB42-8CE5FB6346D0}">
      <dgm:prSet/>
      <dgm:spPr/>
      <dgm:t>
        <a:bodyPr/>
        <a:lstStyle/>
        <a:p>
          <a:endParaRPr lang="en-US"/>
        </a:p>
      </dgm:t>
    </dgm:pt>
    <dgm:pt modelId="{816EF693-6769-41FA-931A-D92B6301323A}" type="sibTrans" cxnId="{D72971C8-FDDB-47F8-AB42-8CE5FB6346D0}">
      <dgm:prSet/>
      <dgm:spPr/>
      <dgm:t>
        <a:bodyPr/>
        <a:lstStyle/>
        <a:p>
          <a:endParaRPr lang="en-US"/>
        </a:p>
      </dgm:t>
    </dgm:pt>
    <dgm:pt modelId="{26A0EEB1-53B0-472E-8816-BE86FE96D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on workload, for planning holidays</a:t>
          </a:r>
        </a:p>
      </dgm:t>
    </dgm:pt>
    <dgm:pt modelId="{28C19978-1C59-4074-A1CC-C2786C1692E2}" type="parTrans" cxnId="{674C8559-1085-4667-931B-67BC1094EFE4}">
      <dgm:prSet/>
      <dgm:spPr/>
      <dgm:t>
        <a:bodyPr/>
        <a:lstStyle/>
        <a:p>
          <a:endParaRPr lang="en-US"/>
        </a:p>
      </dgm:t>
    </dgm:pt>
    <dgm:pt modelId="{DEBE0FDB-E660-4A7C-9EE0-E3BEC2D53CE1}" type="sibTrans" cxnId="{674C8559-1085-4667-931B-67BC1094EFE4}">
      <dgm:prSet/>
      <dgm:spPr/>
      <dgm:t>
        <a:bodyPr/>
        <a:lstStyle/>
        <a:p>
          <a:endParaRPr lang="en-US"/>
        </a:p>
      </dgm:t>
    </dgm:pt>
    <dgm:pt modelId="{492F16B1-5392-4B9C-A8D0-73F875E98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Historical information on how projects have progressed, and, how actual and planned performances are related</a:t>
          </a:r>
        </a:p>
      </dgm:t>
    </dgm:pt>
    <dgm:pt modelId="{686E5847-53CD-4DF1-BE69-8D405B73C0FB}" type="parTrans" cxnId="{52E830C5-478A-42B1-AB9E-243E0837CE8A}">
      <dgm:prSet/>
      <dgm:spPr/>
      <dgm:t>
        <a:bodyPr/>
        <a:lstStyle/>
        <a:p>
          <a:endParaRPr lang="en-US"/>
        </a:p>
      </dgm:t>
    </dgm:pt>
    <dgm:pt modelId="{2F2F9A55-96D2-49AF-B2E2-843D6DE64417}" type="sibTrans" cxnId="{52E830C5-478A-42B1-AB9E-243E0837CE8A}">
      <dgm:prSet/>
      <dgm:spPr/>
      <dgm:t>
        <a:bodyPr/>
        <a:lstStyle/>
        <a:p>
          <a:endParaRPr lang="en-US"/>
        </a:p>
      </dgm:t>
    </dgm:pt>
    <dgm:pt modelId="{DFFF236F-459F-45F5-BC50-253884304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Optimum utilization of available resource</a:t>
          </a:r>
        </a:p>
      </dgm:t>
    </dgm:pt>
    <dgm:pt modelId="{CE4272F9-37C3-4F69-9DA6-EE5A8F3B4F63}" type="parTrans" cxnId="{6BDBB066-BF09-4C48-9A10-D1DF5181A4DA}">
      <dgm:prSet/>
      <dgm:spPr/>
      <dgm:t>
        <a:bodyPr/>
        <a:lstStyle/>
        <a:p>
          <a:endParaRPr lang="en-US"/>
        </a:p>
      </dgm:t>
    </dgm:pt>
    <dgm:pt modelId="{7E86716D-5696-4233-AEDA-0C9F2AF367E3}" type="sibTrans" cxnId="{6BDBB066-BF09-4C48-9A10-D1DF5181A4DA}">
      <dgm:prSet/>
      <dgm:spPr/>
      <dgm:t>
        <a:bodyPr/>
        <a:lstStyle/>
        <a:p>
          <a:endParaRPr lang="en-US"/>
        </a:p>
      </dgm:t>
    </dgm:pt>
    <dgm:pt modelId="{C1057673-803F-4A89-B876-F26DCBB60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maintenance</a:t>
          </a:r>
        </a:p>
      </dgm:t>
    </dgm:pt>
    <dgm:pt modelId="{D7990180-1678-4577-8080-D3DCD9D21761}" type="parTrans" cxnId="{DB409112-227B-44C2-8DF9-E4C8AB24B426}">
      <dgm:prSet/>
      <dgm:spPr/>
      <dgm:t>
        <a:bodyPr/>
        <a:lstStyle/>
        <a:p>
          <a:endParaRPr lang="en-US"/>
        </a:p>
      </dgm:t>
    </dgm:pt>
    <dgm:pt modelId="{0CAE648C-3C97-4CD5-ACD8-613FB18610C2}" type="sibTrans" cxnId="{DB409112-227B-44C2-8DF9-E4C8AB24B426}">
      <dgm:prSet/>
      <dgm:spPr/>
      <dgm:t>
        <a:bodyPr/>
        <a:lstStyle/>
        <a:p>
          <a:endParaRPr lang="en-US"/>
        </a:p>
      </dgm:t>
    </dgm:pt>
    <dgm:pt modelId="{17D64D79-8238-48FD-B52D-6566D2871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with each teammates and customers</a:t>
          </a:r>
        </a:p>
      </dgm:t>
    </dgm:pt>
    <dgm:pt modelId="{E3FE7CAC-1163-454D-A205-BBBCB6F3EE0B}" type="parTrans" cxnId="{247BB9FB-166A-4B0A-8696-143D641885AE}">
      <dgm:prSet/>
      <dgm:spPr/>
      <dgm:t>
        <a:bodyPr/>
        <a:lstStyle/>
        <a:p>
          <a:endParaRPr lang="en-US"/>
        </a:p>
      </dgm:t>
    </dgm:pt>
    <dgm:pt modelId="{7BC99963-C0A2-449E-BC2C-98770C514A40}" type="sibTrans" cxnId="{247BB9FB-166A-4B0A-8696-143D641885AE}">
      <dgm:prSet/>
      <dgm:spPr/>
      <dgm:t>
        <a:bodyPr/>
        <a:lstStyle/>
        <a:p>
          <a:endParaRPr lang="en-US"/>
        </a:p>
      </dgm:t>
    </dgm:pt>
    <dgm:pt modelId="{9BD2E20E-AE96-47D5-A473-F2B5DF181C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Instant communication to collaborators and customers</a:t>
          </a:r>
        </a:p>
      </dgm:t>
    </dgm:pt>
    <dgm:pt modelId="{C7FEAD61-639C-4951-AF89-EB4FE3F83B28}" type="parTrans" cxnId="{77CE00C1-E6CA-400B-87C0-3B5E0440E391}">
      <dgm:prSet/>
      <dgm:spPr/>
      <dgm:t>
        <a:bodyPr/>
        <a:lstStyle/>
        <a:p>
          <a:endParaRPr lang="en-US"/>
        </a:p>
      </dgm:t>
    </dgm:pt>
    <dgm:pt modelId="{2FEDAFB1-1C52-491F-AA13-BCE72732E3DE}" type="sibTrans" cxnId="{77CE00C1-E6CA-400B-87C0-3B5E0440E391}">
      <dgm:prSet/>
      <dgm:spPr/>
      <dgm:t>
        <a:bodyPr/>
        <a:lstStyle/>
        <a:p>
          <a:endParaRPr lang="en-US"/>
        </a:p>
      </dgm:t>
    </dgm:pt>
    <dgm:pt modelId="{2EE8E434-FDC2-4C84-A9C4-EB8EB47127DE}" type="pres">
      <dgm:prSet presAssocID="{5F050BE2-A4B5-434B-BCAD-361F205EA0F0}" presName="root" presStyleCnt="0">
        <dgm:presLayoutVars>
          <dgm:dir/>
          <dgm:resizeHandles val="exact"/>
        </dgm:presLayoutVars>
      </dgm:prSet>
      <dgm:spPr/>
    </dgm:pt>
    <dgm:pt modelId="{DC33CFE5-9F3D-45BE-A8A8-3C58AB57A399}" type="pres">
      <dgm:prSet presAssocID="{6A0878AC-150A-4B1C-AF10-22279628E038}" presName="compNode" presStyleCnt="0"/>
      <dgm:spPr/>
    </dgm:pt>
    <dgm:pt modelId="{518BB1B2-5813-4562-8A4F-6F3D14099596}" type="pres">
      <dgm:prSet presAssocID="{6A0878AC-150A-4B1C-AF10-22279628E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DCF3EEF-805B-45EB-ADEA-1EA700566FF9}" type="pres">
      <dgm:prSet presAssocID="{6A0878AC-150A-4B1C-AF10-22279628E038}" presName="iconSpace" presStyleCnt="0"/>
      <dgm:spPr/>
    </dgm:pt>
    <dgm:pt modelId="{B14A00DD-A607-4F34-8EE4-ACB7E571B5CC}" type="pres">
      <dgm:prSet presAssocID="{6A0878AC-150A-4B1C-AF10-22279628E038}" presName="parTx" presStyleLbl="revTx" presStyleIdx="0" presStyleCnt="4">
        <dgm:presLayoutVars>
          <dgm:chMax val="0"/>
          <dgm:chPref val="0"/>
        </dgm:presLayoutVars>
      </dgm:prSet>
      <dgm:spPr/>
    </dgm:pt>
    <dgm:pt modelId="{9B98706E-EBE1-4AA2-AAF4-75163811B3E6}" type="pres">
      <dgm:prSet presAssocID="{6A0878AC-150A-4B1C-AF10-22279628E038}" presName="txSpace" presStyleCnt="0"/>
      <dgm:spPr/>
    </dgm:pt>
    <dgm:pt modelId="{BE188747-0A2D-405B-AA1D-CC5EB486F13A}" type="pres">
      <dgm:prSet presAssocID="{6A0878AC-150A-4B1C-AF10-22279628E038}" presName="desTx" presStyleLbl="revTx" presStyleIdx="1" presStyleCnt="4">
        <dgm:presLayoutVars/>
      </dgm:prSet>
      <dgm:spPr/>
    </dgm:pt>
    <dgm:pt modelId="{679A2B7C-3BFD-401A-9788-187FFC6010E3}" type="pres">
      <dgm:prSet presAssocID="{9BF166C0-DC58-460D-9D66-03FF9BEAFAB0}" presName="sibTrans" presStyleCnt="0"/>
      <dgm:spPr/>
    </dgm:pt>
    <dgm:pt modelId="{AEAB59EC-4EA9-4EB8-9CC4-90F8478788AB}" type="pres">
      <dgm:prSet presAssocID="{155327BF-D648-4D0C-A554-3162F05D2E7F}" presName="compNode" presStyleCnt="0"/>
      <dgm:spPr/>
    </dgm:pt>
    <dgm:pt modelId="{E2D17778-3710-47BE-9CBB-797C048A4D1A}" type="pres">
      <dgm:prSet presAssocID="{155327BF-D648-4D0C-A554-3162F05D2E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A012221-533B-40EB-9609-4BFEBBC93670}" type="pres">
      <dgm:prSet presAssocID="{155327BF-D648-4D0C-A554-3162F05D2E7F}" presName="iconSpace" presStyleCnt="0"/>
      <dgm:spPr/>
    </dgm:pt>
    <dgm:pt modelId="{42020D4F-274B-4482-B94B-F626853853FE}" type="pres">
      <dgm:prSet presAssocID="{155327BF-D648-4D0C-A554-3162F05D2E7F}" presName="parTx" presStyleLbl="revTx" presStyleIdx="2" presStyleCnt="4">
        <dgm:presLayoutVars>
          <dgm:chMax val="0"/>
          <dgm:chPref val="0"/>
        </dgm:presLayoutVars>
      </dgm:prSet>
      <dgm:spPr/>
    </dgm:pt>
    <dgm:pt modelId="{1FDE0F07-1529-4C66-8112-E16C6D9449FF}" type="pres">
      <dgm:prSet presAssocID="{155327BF-D648-4D0C-A554-3162F05D2E7F}" presName="txSpace" presStyleCnt="0"/>
      <dgm:spPr/>
    </dgm:pt>
    <dgm:pt modelId="{505821A4-452D-4B45-80FD-312B25D2C304}" type="pres">
      <dgm:prSet presAssocID="{155327BF-D648-4D0C-A554-3162F05D2E7F}" presName="desTx" presStyleLbl="revTx" presStyleIdx="3" presStyleCnt="4">
        <dgm:presLayoutVars/>
      </dgm:prSet>
      <dgm:spPr/>
    </dgm:pt>
  </dgm:ptLst>
  <dgm:cxnLst>
    <dgm:cxn modelId="{E9710A00-2700-4A0B-B420-619C2E5269AE}" type="presOf" srcId="{C1057673-803F-4A89-B876-F26DCBB60BD5}" destId="{505821A4-452D-4B45-80FD-312B25D2C304}" srcOrd="0" destOrd="5" presId="urn:microsoft.com/office/officeart/2018/2/layout/IconLabelDescriptionList"/>
    <dgm:cxn modelId="{09DC3A0D-DFED-4513-B5E1-2FD22B3364BA}" type="presOf" srcId="{17D64D79-8238-48FD-B52D-6566D2871C10}" destId="{505821A4-452D-4B45-80FD-312B25D2C304}" srcOrd="0" destOrd="6" presId="urn:microsoft.com/office/officeart/2018/2/layout/IconLabelDescriptionList"/>
    <dgm:cxn modelId="{FB92480E-025D-4A78-A995-4FC8DB5CAA09}" type="presOf" srcId="{5F050BE2-A4B5-434B-BCAD-361F205EA0F0}" destId="{2EE8E434-FDC2-4C84-A9C4-EB8EB47127DE}" srcOrd="0" destOrd="0" presId="urn:microsoft.com/office/officeart/2018/2/layout/IconLabelDescriptionList"/>
    <dgm:cxn modelId="{DB409112-227B-44C2-8DF9-E4C8AB24B426}" srcId="{155327BF-D648-4D0C-A554-3162F05D2E7F}" destId="{C1057673-803F-4A89-B876-F26DCBB60BD5}" srcOrd="5" destOrd="0" parTransId="{D7990180-1678-4577-8080-D3DCD9D21761}" sibTransId="{0CAE648C-3C97-4CD5-ACD8-613FB18610C2}"/>
    <dgm:cxn modelId="{6BDBB066-BF09-4C48-9A10-D1DF5181A4DA}" srcId="{155327BF-D648-4D0C-A554-3162F05D2E7F}" destId="{DFFF236F-459F-45F5-BC50-25388430440E}" srcOrd="4" destOrd="0" parTransId="{CE4272F9-37C3-4F69-9DA6-EE5A8F3B4F63}" sibTransId="{7E86716D-5696-4233-AEDA-0C9F2AF367E3}"/>
    <dgm:cxn modelId="{EFF6A673-7FD4-4549-9AE4-4D02DC06AAF8}" srcId="{5F050BE2-A4B5-434B-BCAD-361F205EA0F0}" destId="{155327BF-D648-4D0C-A554-3162F05D2E7F}" srcOrd="1" destOrd="0" parTransId="{1B8F3B23-5E40-4A69-954E-5B07A07B2107}" sibTransId="{749D33AF-B770-4B77-BB23-427370251B74}"/>
    <dgm:cxn modelId="{6654A976-02AF-467C-ACF5-6F9B24A69785}" type="presOf" srcId="{9BD2E20E-AE96-47D5-A473-F2B5DF181C62}" destId="{505821A4-452D-4B45-80FD-312B25D2C304}" srcOrd="0" destOrd="7" presId="urn:microsoft.com/office/officeart/2018/2/layout/IconLabelDescriptionList"/>
    <dgm:cxn modelId="{0199AA57-1132-448B-B2EB-DE42AA59552B}" type="presOf" srcId="{4DFD36AB-29BF-4E0B-B3FA-F1C00750D61A}" destId="{505821A4-452D-4B45-80FD-312B25D2C304}" srcOrd="0" destOrd="0" presId="urn:microsoft.com/office/officeart/2018/2/layout/IconLabelDescriptionList"/>
    <dgm:cxn modelId="{674C8559-1085-4667-931B-67BC1094EFE4}" srcId="{155327BF-D648-4D0C-A554-3162F05D2E7F}" destId="{26A0EEB1-53B0-472E-8816-BE86FE96DD3F}" srcOrd="2" destOrd="0" parTransId="{28C19978-1C59-4074-A1CC-C2786C1692E2}" sibTransId="{DEBE0FDB-E660-4A7C-9EE0-E3BEC2D53CE1}"/>
    <dgm:cxn modelId="{5332E579-7B1A-42DE-A343-9A815A8B8ADA}" srcId="{155327BF-D648-4D0C-A554-3162F05D2E7F}" destId="{4DFD36AB-29BF-4E0B-B3FA-F1C00750D61A}" srcOrd="0" destOrd="0" parTransId="{649D4B6C-00EF-4368-8A12-E5C48238A95E}" sibTransId="{163F104D-63AD-45F3-8574-254802401534}"/>
    <dgm:cxn modelId="{7B52898C-760E-475B-BA6D-C39E2013CDD4}" type="presOf" srcId="{492F16B1-5392-4B9C-A8D0-73F875E988E6}" destId="{505821A4-452D-4B45-80FD-312B25D2C304}" srcOrd="0" destOrd="3" presId="urn:microsoft.com/office/officeart/2018/2/layout/IconLabelDescriptionList"/>
    <dgm:cxn modelId="{2917EF9C-5916-438A-873B-F93091E78585}" type="presOf" srcId="{155327BF-D648-4D0C-A554-3162F05D2E7F}" destId="{42020D4F-274B-4482-B94B-F626853853FE}" srcOrd="0" destOrd="0" presId="urn:microsoft.com/office/officeart/2018/2/layout/IconLabelDescriptionList"/>
    <dgm:cxn modelId="{A95506A5-2F14-4806-922C-AF36C3CC226B}" type="presOf" srcId="{6E8EC4DD-0A19-4D3F-BCBC-E6FB0FD1DA61}" destId="{505821A4-452D-4B45-80FD-312B25D2C304}" srcOrd="0" destOrd="1" presId="urn:microsoft.com/office/officeart/2018/2/layout/IconLabelDescriptionList"/>
    <dgm:cxn modelId="{77CE00C1-E6CA-400B-87C0-3B5E0440E391}" srcId="{155327BF-D648-4D0C-A554-3162F05D2E7F}" destId="{9BD2E20E-AE96-47D5-A473-F2B5DF181C62}" srcOrd="7" destOrd="0" parTransId="{C7FEAD61-639C-4951-AF89-EB4FE3F83B28}" sibTransId="{2FEDAFB1-1C52-491F-AA13-BCE72732E3DE}"/>
    <dgm:cxn modelId="{52E830C5-478A-42B1-AB9E-243E0837CE8A}" srcId="{155327BF-D648-4D0C-A554-3162F05D2E7F}" destId="{492F16B1-5392-4B9C-A8D0-73F875E988E6}" srcOrd="3" destOrd="0" parTransId="{686E5847-53CD-4DF1-BE69-8D405B73C0FB}" sibTransId="{2F2F9A55-96D2-49AF-B2E2-843D6DE64417}"/>
    <dgm:cxn modelId="{D72971C8-FDDB-47F8-AB42-8CE5FB6346D0}" srcId="{155327BF-D648-4D0C-A554-3162F05D2E7F}" destId="{6E8EC4DD-0A19-4D3F-BCBC-E6FB0FD1DA61}" srcOrd="1" destOrd="0" parTransId="{6A4FA734-8B01-42AB-93AF-1F52A91CE6F9}" sibTransId="{816EF693-6769-41FA-931A-D92B6301323A}"/>
    <dgm:cxn modelId="{8634EADE-1508-4993-8AA2-ECBAAD4C083F}" type="presOf" srcId="{26A0EEB1-53B0-472E-8816-BE86FE96DD3F}" destId="{505821A4-452D-4B45-80FD-312B25D2C304}" srcOrd="0" destOrd="2" presId="urn:microsoft.com/office/officeart/2018/2/layout/IconLabelDescriptionList"/>
    <dgm:cxn modelId="{59AE09ED-CD64-4AF6-96A5-4005AB0932F0}" srcId="{5F050BE2-A4B5-434B-BCAD-361F205EA0F0}" destId="{6A0878AC-150A-4B1C-AF10-22279628E038}" srcOrd="0" destOrd="0" parTransId="{6BB3DEC1-F5D9-4228-908E-8B943EFD7748}" sibTransId="{9BF166C0-DC58-460D-9D66-03FF9BEAFAB0}"/>
    <dgm:cxn modelId="{55071EF4-EF40-488E-9032-5D3C9CBB5B93}" type="presOf" srcId="{6A0878AC-150A-4B1C-AF10-22279628E038}" destId="{B14A00DD-A607-4F34-8EE4-ACB7E571B5CC}" srcOrd="0" destOrd="0" presId="urn:microsoft.com/office/officeart/2018/2/layout/IconLabelDescriptionList"/>
    <dgm:cxn modelId="{A243A6FA-4336-4B04-B2F8-60680111245F}" type="presOf" srcId="{DFFF236F-459F-45F5-BC50-25388430440E}" destId="{505821A4-452D-4B45-80FD-312B25D2C304}" srcOrd="0" destOrd="4" presId="urn:microsoft.com/office/officeart/2018/2/layout/IconLabelDescriptionList"/>
    <dgm:cxn modelId="{247BB9FB-166A-4B0A-8696-143D641885AE}" srcId="{155327BF-D648-4D0C-A554-3162F05D2E7F}" destId="{17D64D79-8238-48FD-B52D-6566D2871C10}" srcOrd="6" destOrd="0" parTransId="{E3FE7CAC-1163-454D-A205-BBBCB6F3EE0B}" sibTransId="{7BC99963-C0A2-449E-BC2C-98770C514A40}"/>
    <dgm:cxn modelId="{DBC66A67-FB41-479B-A588-F195DAA1115E}" type="presParOf" srcId="{2EE8E434-FDC2-4C84-A9C4-EB8EB47127DE}" destId="{DC33CFE5-9F3D-45BE-A8A8-3C58AB57A399}" srcOrd="0" destOrd="0" presId="urn:microsoft.com/office/officeart/2018/2/layout/IconLabelDescriptionList"/>
    <dgm:cxn modelId="{045FC85E-D8E9-40CB-AAEA-896F2D714A05}" type="presParOf" srcId="{DC33CFE5-9F3D-45BE-A8A8-3C58AB57A399}" destId="{518BB1B2-5813-4562-8A4F-6F3D14099596}" srcOrd="0" destOrd="0" presId="urn:microsoft.com/office/officeart/2018/2/layout/IconLabelDescriptionList"/>
    <dgm:cxn modelId="{92BEFFD2-99BA-48A8-81A7-45AABCE8EAB8}" type="presParOf" srcId="{DC33CFE5-9F3D-45BE-A8A8-3C58AB57A399}" destId="{CDCF3EEF-805B-45EB-ADEA-1EA700566FF9}" srcOrd="1" destOrd="0" presId="urn:microsoft.com/office/officeart/2018/2/layout/IconLabelDescriptionList"/>
    <dgm:cxn modelId="{8F23F797-D45B-46F7-B412-B5717E02B0D9}" type="presParOf" srcId="{DC33CFE5-9F3D-45BE-A8A8-3C58AB57A399}" destId="{B14A00DD-A607-4F34-8EE4-ACB7E571B5CC}" srcOrd="2" destOrd="0" presId="urn:microsoft.com/office/officeart/2018/2/layout/IconLabelDescriptionList"/>
    <dgm:cxn modelId="{8ECA9DD1-D0A4-4766-A590-AAC9FF3875CE}" type="presParOf" srcId="{DC33CFE5-9F3D-45BE-A8A8-3C58AB57A399}" destId="{9B98706E-EBE1-4AA2-AAF4-75163811B3E6}" srcOrd="3" destOrd="0" presId="urn:microsoft.com/office/officeart/2018/2/layout/IconLabelDescriptionList"/>
    <dgm:cxn modelId="{C8930A58-A558-4C4F-BF4B-4E3F5E5DE621}" type="presParOf" srcId="{DC33CFE5-9F3D-45BE-A8A8-3C58AB57A399}" destId="{BE188747-0A2D-405B-AA1D-CC5EB486F13A}" srcOrd="4" destOrd="0" presId="urn:microsoft.com/office/officeart/2018/2/layout/IconLabelDescriptionList"/>
    <dgm:cxn modelId="{F255CBD0-2254-4859-B8E4-7491DAF49713}" type="presParOf" srcId="{2EE8E434-FDC2-4C84-A9C4-EB8EB47127DE}" destId="{679A2B7C-3BFD-401A-9788-187FFC6010E3}" srcOrd="1" destOrd="0" presId="urn:microsoft.com/office/officeart/2018/2/layout/IconLabelDescriptionList"/>
    <dgm:cxn modelId="{C6DBEFED-AE71-4B56-8951-A64630E372E3}" type="presParOf" srcId="{2EE8E434-FDC2-4C84-A9C4-EB8EB47127DE}" destId="{AEAB59EC-4EA9-4EB8-9CC4-90F8478788AB}" srcOrd="2" destOrd="0" presId="urn:microsoft.com/office/officeart/2018/2/layout/IconLabelDescriptionList"/>
    <dgm:cxn modelId="{CD9CE7ED-8442-45D6-8D73-E0E6B6283183}" type="presParOf" srcId="{AEAB59EC-4EA9-4EB8-9CC4-90F8478788AB}" destId="{E2D17778-3710-47BE-9CBB-797C048A4D1A}" srcOrd="0" destOrd="0" presId="urn:microsoft.com/office/officeart/2018/2/layout/IconLabelDescriptionList"/>
    <dgm:cxn modelId="{0C81C09D-AB88-4949-8068-8542FD5B0100}" type="presParOf" srcId="{AEAB59EC-4EA9-4EB8-9CC4-90F8478788AB}" destId="{0A012221-533B-40EB-9609-4BFEBBC93670}" srcOrd="1" destOrd="0" presId="urn:microsoft.com/office/officeart/2018/2/layout/IconLabelDescriptionList"/>
    <dgm:cxn modelId="{FBDDB75B-1430-423A-94D9-E3069CAADAAB}" type="presParOf" srcId="{AEAB59EC-4EA9-4EB8-9CC4-90F8478788AB}" destId="{42020D4F-274B-4482-B94B-F626853853FE}" srcOrd="2" destOrd="0" presId="urn:microsoft.com/office/officeart/2018/2/layout/IconLabelDescriptionList"/>
    <dgm:cxn modelId="{B7A248F8-5258-4219-838F-94A04BCFE23F}" type="presParOf" srcId="{AEAB59EC-4EA9-4EB8-9CC4-90F8478788AB}" destId="{1FDE0F07-1529-4C66-8112-E16C6D9449FF}" srcOrd="3" destOrd="0" presId="urn:microsoft.com/office/officeart/2018/2/layout/IconLabelDescriptionList"/>
    <dgm:cxn modelId="{9AAB6E68-63AB-4103-9FCC-A39FC858F1D4}" type="presParOf" srcId="{AEAB59EC-4EA9-4EB8-9CC4-90F8478788AB}" destId="{505821A4-452D-4B45-80FD-312B25D2C30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862735-69CA-4026-96B1-16A670784F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F67709-2B10-4052-A11F-22A097926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several techniques utilized for project management</a:t>
          </a:r>
        </a:p>
      </dgm:t>
    </dgm:pt>
    <dgm:pt modelId="{0A243339-C6D6-4DA7-A12E-B66C517EA87A}" type="parTrans" cxnId="{3B8F8C3D-C01E-40F0-BE81-50736A4584E8}">
      <dgm:prSet/>
      <dgm:spPr/>
      <dgm:t>
        <a:bodyPr/>
        <a:lstStyle/>
        <a:p>
          <a:endParaRPr lang="en-US"/>
        </a:p>
      </dgm:t>
    </dgm:pt>
    <dgm:pt modelId="{177DFCED-3AFF-4FA6-9401-494009C802E5}" type="sibTrans" cxnId="{3B8F8C3D-C01E-40F0-BE81-50736A4584E8}">
      <dgm:prSet/>
      <dgm:spPr/>
      <dgm:t>
        <a:bodyPr/>
        <a:lstStyle/>
        <a:p>
          <a:endParaRPr lang="en-US"/>
        </a:p>
      </dgm:t>
    </dgm:pt>
    <dgm:pt modelId="{47ACA394-C436-4AC4-97B6-D5386DD36B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 of the techniques that are mainly used for project scheduling are: </a:t>
          </a:r>
          <a:r>
            <a:rPr lang="en-US" sz="3400"/>
            <a:t>Gantt Chart and PERT</a:t>
          </a:r>
          <a:endParaRPr lang="en-US"/>
        </a:p>
      </dgm:t>
    </dgm:pt>
    <dgm:pt modelId="{756DB495-A5D8-406D-A073-7BC831DD939C}" type="parTrans" cxnId="{F957C12D-3D87-4E32-A355-00DC41051E30}">
      <dgm:prSet/>
      <dgm:spPr/>
      <dgm:t>
        <a:bodyPr/>
        <a:lstStyle/>
        <a:p>
          <a:endParaRPr lang="en-US"/>
        </a:p>
      </dgm:t>
    </dgm:pt>
    <dgm:pt modelId="{002BD6F5-A818-49BC-B6BA-503911B7560A}" type="sibTrans" cxnId="{F957C12D-3D87-4E32-A355-00DC41051E30}">
      <dgm:prSet/>
      <dgm:spPr/>
      <dgm:t>
        <a:bodyPr/>
        <a:lstStyle/>
        <a:p>
          <a:endParaRPr lang="en-US"/>
        </a:p>
      </dgm:t>
    </dgm:pt>
    <dgm:pt modelId="{D552E3F9-0324-4AC5-9EEE-BA85F35DB647}" type="pres">
      <dgm:prSet presAssocID="{90862735-69CA-4026-96B1-16A670784F91}" presName="root" presStyleCnt="0">
        <dgm:presLayoutVars>
          <dgm:dir/>
          <dgm:resizeHandles val="exact"/>
        </dgm:presLayoutVars>
      </dgm:prSet>
      <dgm:spPr/>
    </dgm:pt>
    <dgm:pt modelId="{D30610EA-C350-4C45-8A2B-341B3F0F195D}" type="pres">
      <dgm:prSet presAssocID="{2DF67709-2B10-4052-A11F-22A0979260CD}" presName="compNode" presStyleCnt="0"/>
      <dgm:spPr/>
    </dgm:pt>
    <dgm:pt modelId="{AD4B715B-832B-45E6-A2F9-1743AD3E8322}" type="pres">
      <dgm:prSet presAssocID="{2DF67709-2B10-4052-A11F-22A0979260CD}" presName="bgRect" presStyleLbl="bgShp" presStyleIdx="0" presStyleCnt="2"/>
      <dgm:spPr/>
    </dgm:pt>
    <dgm:pt modelId="{16E47D4C-399C-4617-84F4-C96C3D1C1EDC}" type="pres">
      <dgm:prSet presAssocID="{2DF67709-2B10-4052-A11F-22A0979260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2E78770-7E01-47DA-8AC3-962269A5C699}" type="pres">
      <dgm:prSet presAssocID="{2DF67709-2B10-4052-A11F-22A0979260CD}" presName="spaceRect" presStyleCnt="0"/>
      <dgm:spPr/>
    </dgm:pt>
    <dgm:pt modelId="{4E977CF6-6535-4D4C-B5EA-5CE9D6DDCAA9}" type="pres">
      <dgm:prSet presAssocID="{2DF67709-2B10-4052-A11F-22A0979260CD}" presName="parTx" presStyleLbl="revTx" presStyleIdx="0" presStyleCnt="2">
        <dgm:presLayoutVars>
          <dgm:chMax val="0"/>
          <dgm:chPref val="0"/>
        </dgm:presLayoutVars>
      </dgm:prSet>
      <dgm:spPr/>
    </dgm:pt>
    <dgm:pt modelId="{00BA3BB3-DE47-425E-8956-91F116FDA11C}" type="pres">
      <dgm:prSet presAssocID="{177DFCED-3AFF-4FA6-9401-494009C802E5}" presName="sibTrans" presStyleCnt="0"/>
      <dgm:spPr/>
    </dgm:pt>
    <dgm:pt modelId="{1D6770A4-AB9B-4C03-9791-CC6EE5B8D764}" type="pres">
      <dgm:prSet presAssocID="{47ACA394-C436-4AC4-97B6-D5386DD36BEC}" presName="compNode" presStyleCnt="0"/>
      <dgm:spPr/>
    </dgm:pt>
    <dgm:pt modelId="{F8BCFAC8-D915-4A1B-91D2-F3408A90649D}" type="pres">
      <dgm:prSet presAssocID="{47ACA394-C436-4AC4-97B6-D5386DD36BEC}" presName="bgRect" presStyleLbl="bgShp" presStyleIdx="1" presStyleCnt="2"/>
      <dgm:spPr/>
    </dgm:pt>
    <dgm:pt modelId="{5D2A27AE-E421-4926-933D-A1116E96DF81}" type="pres">
      <dgm:prSet presAssocID="{47ACA394-C436-4AC4-97B6-D5386DD36B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283E5E8-360A-45D9-B2D5-2DD7648134EE}" type="pres">
      <dgm:prSet presAssocID="{47ACA394-C436-4AC4-97B6-D5386DD36BEC}" presName="spaceRect" presStyleCnt="0"/>
      <dgm:spPr/>
    </dgm:pt>
    <dgm:pt modelId="{6C1F9BF1-ABD8-451D-B950-118247445D84}" type="pres">
      <dgm:prSet presAssocID="{47ACA394-C436-4AC4-97B6-D5386DD36B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C0FF22-3B0D-4B37-975F-87F36E94F786}" type="presOf" srcId="{90862735-69CA-4026-96B1-16A670784F91}" destId="{D552E3F9-0324-4AC5-9EEE-BA85F35DB647}" srcOrd="0" destOrd="0" presId="urn:microsoft.com/office/officeart/2018/2/layout/IconVerticalSolidList"/>
    <dgm:cxn modelId="{F957C12D-3D87-4E32-A355-00DC41051E30}" srcId="{90862735-69CA-4026-96B1-16A670784F91}" destId="{47ACA394-C436-4AC4-97B6-D5386DD36BEC}" srcOrd="1" destOrd="0" parTransId="{756DB495-A5D8-406D-A073-7BC831DD939C}" sibTransId="{002BD6F5-A818-49BC-B6BA-503911B7560A}"/>
    <dgm:cxn modelId="{3B8F8C3D-C01E-40F0-BE81-50736A4584E8}" srcId="{90862735-69CA-4026-96B1-16A670784F91}" destId="{2DF67709-2B10-4052-A11F-22A0979260CD}" srcOrd="0" destOrd="0" parTransId="{0A243339-C6D6-4DA7-A12E-B66C517EA87A}" sibTransId="{177DFCED-3AFF-4FA6-9401-494009C802E5}"/>
    <dgm:cxn modelId="{8DF3CAAB-8EEA-4A19-A14A-F2F1C1897BF4}" type="presOf" srcId="{2DF67709-2B10-4052-A11F-22A0979260CD}" destId="{4E977CF6-6535-4D4C-B5EA-5CE9D6DDCAA9}" srcOrd="0" destOrd="0" presId="urn:microsoft.com/office/officeart/2018/2/layout/IconVerticalSolidList"/>
    <dgm:cxn modelId="{900442D0-2902-4D38-980E-4C8C5D5AB798}" type="presOf" srcId="{47ACA394-C436-4AC4-97B6-D5386DD36BEC}" destId="{6C1F9BF1-ABD8-451D-B950-118247445D84}" srcOrd="0" destOrd="0" presId="urn:microsoft.com/office/officeart/2018/2/layout/IconVerticalSolidList"/>
    <dgm:cxn modelId="{EB3C1A1B-C8E5-4910-A25E-1F95C9F5EFD9}" type="presParOf" srcId="{D552E3F9-0324-4AC5-9EEE-BA85F35DB647}" destId="{D30610EA-C350-4C45-8A2B-341B3F0F195D}" srcOrd="0" destOrd="0" presId="urn:microsoft.com/office/officeart/2018/2/layout/IconVerticalSolidList"/>
    <dgm:cxn modelId="{F313BE95-8519-4746-8D5C-E7EB100F3031}" type="presParOf" srcId="{D30610EA-C350-4C45-8A2B-341B3F0F195D}" destId="{AD4B715B-832B-45E6-A2F9-1743AD3E8322}" srcOrd="0" destOrd="0" presId="urn:microsoft.com/office/officeart/2018/2/layout/IconVerticalSolidList"/>
    <dgm:cxn modelId="{C5C12130-44F1-4D6B-AECF-56511D01832B}" type="presParOf" srcId="{D30610EA-C350-4C45-8A2B-341B3F0F195D}" destId="{16E47D4C-399C-4617-84F4-C96C3D1C1EDC}" srcOrd="1" destOrd="0" presId="urn:microsoft.com/office/officeart/2018/2/layout/IconVerticalSolidList"/>
    <dgm:cxn modelId="{E30BEAA8-A12A-4CFE-A78E-DFAF4407C641}" type="presParOf" srcId="{D30610EA-C350-4C45-8A2B-341B3F0F195D}" destId="{52E78770-7E01-47DA-8AC3-962269A5C699}" srcOrd="2" destOrd="0" presId="urn:microsoft.com/office/officeart/2018/2/layout/IconVerticalSolidList"/>
    <dgm:cxn modelId="{A09DB8FF-5E4F-4287-AC44-92AD996207EA}" type="presParOf" srcId="{D30610EA-C350-4C45-8A2B-341B3F0F195D}" destId="{4E977CF6-6535-4D4C-B5EA-5CE9D6DDCAA9}" srcOrd="3" destOrd="0" presId="urn:microsoft.com/office/officeart/2018/2/layout/IconVerticalSolidList"/>
    <dgm:cxn modelId="{1199FCD8-B459-4E75-AE92-717F6BC178DE}" type="presParOf" srcId="{D552E3F9-0324-4AC5-9EEE-BA85F35DB647}" destId="{00BA3BB3-DE47-425E-8956-91F116FDA11C}" srcOrd="1" destOrd="0" presId="urn:microsoft.com/office/officeart/2018/2/layout/IconVerticalSolidList"/>
    <dgm:cxn modelId="{C88A52B8-015F-4B88-9850-594C31D43961}" type="presParOf" srcId="{D552E3F9-0324-4AC5-9EEE-BA85F35DB647}" destId="{1D6770A4-AB9B-4C03-9791-CC6EE5B8D764}" srcOrd="2" destOrd="0" presId="urn:microsoft.com/office/officeart/2018/2/layout/IconVerticalSolidList"/>
    <dgm:cxn modelId="{CA374F52-02CB-4A3D-BC38-BA84355FA32F}" type="presParOf" srcId="{1D6770A4-AB9B-4C03-9791-CC6EE5B8D764}" destId="{F8BCFAC8-D915-4A1B-91D2-F3408A90649D}" srcOrd="0" destOrd="0" presId="urn:microsoft.com/office/officeart/2018/2/layout/IconVerticalSolidList"/>
    <dgm:cxn modelId="{4FD314E3-9699-4A5B-84FE-CFE5183C689E}" type="presParOf" srcId="{1D6770A4-AB9B-4C03-9791-CC6EE5B8D764}" destId="{5D2A27AE-E421-4926-933D-A1116E96DF81}" srcOrd="1" destOrd="0" presId="urn:microsoft.com/office/officeart/2018/2/layout/IconVerticalSolidList"/>
    <dgm:cxn modelId="{EE038535-3367-40CC-829C-8284BD318FB2}" type="presParOf" srcId="{1D6770A4-AB9B-4C03-9791-CC6EE5B8D764}" destId="{6283E5E8-360A-45D9-B2D5-2DD7648134EE}" srcOrd="2" destOrd="0" presId="urn:microsoft.com/office/officeart/2018/2/layout/IconVerticalSolidList"/>
    <dgm:cxn modelId="{156216E3-8003-48E9-B9B2-0A07BABEFB00}" type="presParOf" srcId="{1D6770A4-AB9B-4C03-9791-CC6EE5B8D764}" destId="{6C1F9BF1-ABD8-451D-B950-118247445D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4F4A5F-167B-4DBF-AE8B-49C0AE1D8F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67A5EF8-5E70-435F-BD79-6F618382320A}">
      <dgm:prSet/>
      <dgm:spPr/>
      <dgm:t>
        <a:bodyPr/>
        <a:lstStyle/>
        <a:p>
          <a:r>
            <a:rPr lang="en-US"/>
            <a:t>Developed since 1984.</a:t>
          </a:r>
        </a:p>
      </dgm:t>
    </dgm:pt>
    <dgm:pt modelId="{6C4577BC-EC39-4B7D-891C-7699B808BF43}" type="parTrans" cxnId="{2162353E-D95F-4ACD-AABB-6F0BE855861F}">
      <dgm:prSet/>
      <dgm:spPr/>
      <dgm:t>
        <a:bodyPr/>
        <a:lstStyle/>
        <a:p>
          <a:endParaRPr lang="en-US"/>
        </a:p>
      </dgm:t>
    </dgm:pt>
    <dgm:pt modelId="{5738D026-0F0B-4404-9ACE-73E35BC526A4}" type="sibTrans" cxnId="{2162353E-D95F-4ACD-AABB-6F0BE855861F}">
      <dgm:prSet/>
      <dgm:spPr/>
      <dgm:t>
        <a:bodyPr/>
        <a:lstStyle/>
        <a:p>
          <a:endParaRPr lang="en-US"/>
        </a:p>
      </dgm:t>
    </dgm:pt>
    <dgm:pt modelId="{321D74DF-EC42-4879-9203-57C86C90E29E}">
      <dgm:prSet/>
      <dgm:spPr/>
      <dgm:t>
        <a:bodyPr/>
        <a:lstStyle/>
        <a:p>
          <a:r>
            <a:rPr lang="en-US"/>
            <a:t>Helps with managing budget.</a:t>
          </a:r>
        </a:p>
      </dgm:t>
    </dgm:pt>
    <dgm:pt modelId="{FBFD9BE1-E9B4-4EDA-975E-F41F942D52F9}" type="parTrans" cxnId="{C660B15F-2FB9-49C9-A4F1-C5B60455C119}">
      <dgm:prSet/>
      <dgm:spPr/>
      <dgm:t>
        <a:bodyPr/>
        <a:lstStyle/>
        <a:p>
          <a:endParaRPr lang="en-US"/>
        </a:p>
      </dgm:t>
    </dgm:pt>
    <dgm:pt modelId="{AEF955A8-2AB0-4AD8-9DD5-884EBF80B5F7}" type="sibTrans" cxnId="{C660B15F-2FB9-49C9-A4F1-C5B60455C119}">
      <dgm:prSet/>
      <dgm:spPr/>
      <dgm:t>
        <a:bodyPr/>
        <a:lstStyle/>
        <a:p>
          <a:endParaRPr lang="en-US"/>
        </a:p>
      </dgm:t>
    </dgm:pt>
    <dgm:pt modelId="{CEAE348C-DE17-4C1E-BB56-E5F7EB5647F3}">
      <dgm:prSet/>
      <dgm:spPr/>
      <dgm:t>
        <a:bodyPr/>
        <a:lstStyle/>
        <a:p>
          <a:r>
            <a:rPr lang="en-US"/>
            <a:t>Helps managing the resources.</a:t>
          </a:r>
        </a:p>
      </dgm:t>
    </dgm:pt>
    <dgm:pt modelId="{8E127D99-24EB-4125-AD74-4E69F46BD545}" type="parTrans" cxnId="{F461F1CF-DF92-4BF3-8C5A-64B4D108A1DD}">
      <dgm:prSet/>
      <dgm:spPr/>
      <dgm:t>
        <a:bodyPr/>
        <a:lstStyle/>
        <a:p>
          <a:endParaRPr lang="en-US"/>
        </a:p>
      </dgm:t>
    </dgm:pt>
    <dgm:pt modelId="{B894CB68-8A9B-4389-BC09-C09553D69ACD}" type="sibTrans" cxnId="{F461F1CF-DF92-4BF3-8C5A-64B4D108A1DD}">
      <dgm:prSet/>
      <dgm:spPr/>
      <dgm:t>
        <a:bodyPr/>
        <a:lstStyle/>
        <a:p>
          <a:endParaRPr lang="en-US"/>
        </a:p>
      </dgm:t>
    </dgm:pt>
    <dgm:pt modelId="{C5455535-1F34-4181-B4B7-1383643D2E7C}">
      <dgm:prSet/>
      <dgm:spPr/>
      <dgm:t>
        <a:bodyPr/>
        <a:lstStyle/>
        <a:p>
          <a:r>
            <a:rPr lang="en-US"/>
            <a:t>Later versions allow sharing the project with others.</a:t>
          </a:r>
        </a:p>
      </dgm:t>
    </dgm:pt>
    <dgm:pt modelId="{973D57E2-1493-4686-9802-1578FC0BBAEB}" type="parTrans" cxnId="{B4E427E5-0A74-4055-B52E-A0C8993C84C1}">
      <dgm:prSet/>
      <dgm:spPr/>
      <dgm:t>
        <a:bodyPr/>
        <a:lstStyle/>
        <a:p>
          <a:endParaRPr lang="en-US"/>
        </a:p>
      </dgm:t>
    </dgm:pt>
    <dgm:pt modelId="{4C33A330-E1B8-453E-BB12-EF1688D2A2D4}" type="sibTrans" cxnId="{B4E427E5-0A74-4055-B52E-A0C8993C84C1}">
      <dgm:prSet/>
      <dgm:spPr/>
      <dgm:t>
        <a:bodyPr/>
        <a:lstStyle/>
        <a:p>
          <a:endParaRPr lang="en-US"/>
        </a:p>
      </dgm:t>
    </dgm:pt>
    <dgm:pt modelId="{62AC580B-0114-4CAB-8756-036F02AC49C7}">
      <dgm:prSet/>
      <dgm:spPr/>
      <dgm:t>
        <a:bodyPr/>
        <a:lstStyle/>
        <a:p>
          <a:r>
            <a:rPr lang="en-US"/>
            <a:t>Has scheduling tools and can display a Gannt chart of project.</a:t>
          </a:r>
        </a:p>
      </dgm:t>
    </dgm:pt>
    <dgm:pt modelId="{4883154F-0684-4FEC-AF54-86BB747613C7}" type="parTrans" cxnId="{0D8C7EF2-B6BC-47AE-A929-F6E4B36C25C4}">
      <dgm:prSet/>
      <dgm:spPr/>
      <dgm:t>
        <a:bodyPr/>
        <a:lstStyle/>
        <a:p>
          <a:endParaRPr lang="en-US"/>
        </a:p>
      </dgm:t>
    </dgm:pt>
    <dgm:pt modelId="{33A42D32-0F74-4B11-A8C5-30843CD94BC0}" type="sibTrans" cxnId="{0D8C7EF2-B6BC-47AE-A929-F6E4B36C25C4}">
      <dgm:prSet/>
      <dgm:spPr/>
      <dgm:t>
        <a:bodyPr/>
        <a:lstStyle/>
        <a:p>
          <a:endParaRPr lang="en-US"/>
        </a:p>
      </dgm:t>
    </dgm:pt>
    <dgm:pt modelId="{7C925419-36CA-4983-B4CB-E1C10BED026B}" type="pres">
      <dgm:prSet presAssocID="{244F4A5F-167B-4DBF-AE8B-49C0AE1D8F66}" presName="root" presStyleCnt="0">
        <dgm:presLayoutVars>
          <dgm:dir/>
          <dgm:resizeHandles val="exact"/>
        </dgm:presLayoutVars>
      </dgm:prSet>
      <dgm:spPr/>
    </dgm:pt>
    <dgm:pt modelId="{18DD858B-8FED-46CA-AEE3-326ABCD43B55}" type="pres">
      <dgm:prSet presAssocID="{767A5EF8-5E70-435F-BD79-6F618382320A}" presName="compNode" presStyleCnt="0"/>
      <dgm:spPr/>
    </dgm:pt>
    <dgm:pt modelId="{4ACF0221-428D-4405-B0E6-D9D01F2B3E95}" type="pres">
      <dgm:prSet presAssocID="{767A5EF8-5E70-435F-BD79-6F618382320A}" presName="bgRect" presStyleLbl="bgShp" presStyleIdx="0" presStyleCnt="5"/>
      <dgm:spPr/>
    </dgm:pt>
    <dgm:pt modelId="{BAC3DC21-7B78-489E-9589-D9460A715A71}" type="pres">
      <dgm:prSet presAssocID="{767A5EF8-5E70-435F-BD79-6F61838232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6F7388-E0F2-4D5B-9ABC-9BF43F36039B}" type="pres">
      <dgm:prSet presAssocID="{767A5EF8-5E70-435F-BD79-6F618382320A}" presName="spaceRect" presStyleCnt="0"/>
      <dgm:spPr/>
    </dgm:pt>
    <dgm:pt modelId="{B27C0810-E5A8-4D21-B477-5E9D15ADEC72}" type="pres">
      <dgm:prSet presAssocID="{767A5EF8-5E70-435F-BD79-6F618382320A}" presName="parTx" presStyleLbl="revTx" presStyleIdx="0" presStyleCnt="5">
        <dgm:presLayoutVars>
          <dgm:chMax val="0"/>
          <dgm:chPref val="0"/>
        </dgm:presLayoutVars>
      </dgm:prSet>
      <dgm:spPr/>
    </dgm:pt>
    <dgm:pt modelId="{040EF2C8-0000-447A-A0DD-D75B1BC6D28F}" type="pres">
      <dgm:prSet presAssocID="{5738D026-0F0B-4404-9ACE-73E35BC526A4}" presName="sibTrans" presStyleCnt="0"/>
      <dgm:spPr/>
    </dgm:pt>
    <dgm:pt modelId="{E18405D2-53A4-4450-9FC4-CF4A415CA678}" type="pres">
      <dgm:prSet presAssocID="{321D74DF-EC42-4879-9203-57C86C90E29E}" presName="compNode" presStyleCnt="0"/>
      <dgm:spPr/>
    </dgm:pt>
    <dgm:pt modelId="{FE5AAC32-1AAB-42FA-B340-F66187A27129}" type="pres">
      <dgm:prSet presAssocID="{321D74DF-EC42-4879-9203-57C86C90E29E}" presName="bgRect" presStyleLbl="bgShp" presStyleIdx="1" presStyleCnt="5"/>
      <dgm:spPr/>
    </dgm:pt>
    <dgm:pt modelId="{5FD7480B-EE2A-4DBA-91AD-F19E9ABB0A18}" type="pres">
      <dgm:prSet presAssocID="{321D74DF-EC42-4879-9203-57C86C90E2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26DEB6E-1D1B-4D4B-A263-393E54E7EF53}" type="pres">
      <dgm:prSet presAssocID="{321D74DF-EC42-4879-9203-57C86C90E29E}" presName="spaceRect" presStyleCnt="0"/>
      <dgm:spPr/>
    </dgm:pt>
    <dgm:pt modelId="{1FE85B09-D94D-4116-BB2F-7DD0D7FE3495}" type="pres">
      <dgm:prSet presAssocID="{321D74DF-EC42-4879-9203-57C86C90E29E}" presName="parTx" presStyleLbl="revTx" presStyleIdx="1" presStyleCnt="5">
        <dgm:presLayoutVars>
          <dgm:chMax val="0"/>
          <dgm:chPref val="0"/>
        </dgm:presLayoutVars>
      </dgm:prSet>
      <dgm:spPr/>
    </dgm:pt>
    <dgm:pt modelId="{028B5AE4-A4E4-47FE-A7FF-5378BE527AE8}" type="pres">
      <dgm:prSet presAssocID="{AEF955A8-2AB0-4AD8-9DD5-884EBF80B5F7}" presName="sibTrans" presStyleCnt="0"/>
      <dgm:spPr/>
    </dgm:pt>
    <dgm:pt modelId="{7B49C21A-CE02-4678-AF6D-C865020CAA66}" type="pres">
      <dgm:prSet presAssocID="{CEAE348C-DE17-4C1E-BB56-E5F7EB5647F3}" presName="compNode" presStyleCnt="0"/>
      <dgm:spPr/>
    </dgm:pt>
    <dgm:pt modelId="{CB5304CF-4B23-4799-A9A9-F4056F777195}" type="pres">
      <dgm:prSet presAssocID="{CEAE348C-DE17-4C1E-BB56-E5F7EB5647F3}" presName="bgRect" presStyleLbl="bgShp" presStyleIdx="2" presStyleCnt="5"/>
      <dgm:spPr/>
    </dgm:pt>
    <dgm:pt modelId="{24C38029-844B-44D1-9B40-304216A5A286}" type="pres">
      <dgm:prSet presAssocID="{CEAE348C-DE17-4C1E-BB56-E5F7EB5647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94D6C001-5F8E-4347-A181-D08FE59B94C2}" type="pres">
      <dgm:prSet presAssocID="{CEAE348C-DE17-4C1E-BB56-E5F7EB5647F3}" presName="spaceRect" presStyleCnt="0"/>
      <dgm:spPr/>
    </dgm:pt>
    <dgm:pt modelId="{A9E69936-7FAA-4E95-A075-44C3BD3BC91F}" type="pres">
      <dgm:prSet presAssocID="{CEAE348C-DE17-4C1E-BB56-E5F7EB5647F3}" presName="parTx" presStyleLbl="revTx" presStyleIdx="2" presStyleCnt="5">
        <dgm:presLayoutVars>
          <dgm:chMax val="0"/>
          <dgm:chPref val="0"/>
        </dgm:presLayoutVars>
      </dgm:prSet>
      <dgm:spPr/>
    </dgm:pt>
    <dgm:pt modelId="{5C52EFA6-5FBE-4A13-8D1C-BE40E0D8CE8B}" type="pres">
      <dgm:prSet presAssocID="{B894CB68-8A9B-4389-BC09-C09553D69ACD}" presName="sibTrans" presStyleCnt="0"/>
      <dgm:spPr/>
    </dgm:pt>
    <dgm:pt modelId="{A7302280-A55B-456F-A225-1F907EAB83F2}" type="pres">
      <dgm:prSet presAssocID="{C5455535-1F34-4181-B4B7-1383643D2E7C}" presName="compNode" presStyleCnt="0"/>
      <dgm:spPr/>
    </dgm:pt>
    <dgm:pt modelId="{5F4A6D4C-04F2-4AFA-A34A-636E0DC32163}" type="pres">
      <dgm:prSet presAssocID="{C5455535-1F34-4181-B4B7-1383643D2E7C}" presName="bgRect" presStyleLbl="bgShp" presStyleIdx="3" presStyleCnt="5"/>
      <dgm:spPr/>
    </dgm:pt>
    <dgm:pt modelId="{0F8BA01E-C62F-462B-9899-87661D476A16}" type="pres">
      <dgm:prSet presAssocID="{C5455535-1F34-4181-B4B7-1383643D2E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F296D5D-4E55-4082-A57D-BC2ED46DC624}" type="pres">
      <dgm:prSet presAssocID="{C5455535-1F34-4181-B4B7-1383643D2E7C}" presName="spaceRect" presStyleCnt="0"/>
      <dgm:spPr/>
    </dgm:pt>
    <dgm:pt modelId="{BF1F8E3D-85C6-4BD7-86A1-04438812F9BF}" type="pres">
      <dgm:prSet presAssocID="{C5455535-1F34-4181-B4B7-1383643D2E7C}" presName="parTx" presStyleLbl="revTx" presStyleIdx="3" presStyleCnt="5">
        <dgm:presLayoutVars>
          <dgm:chMax val="0"/>
          <dgm:chPref val="0"/>
        </dgm:presLayoutVars>
      </dgm:prSet>
      <dgm:spPr/>
    </dgm:pt>
    <dgm:pt modelId="{D522695B-D797-470B-9FA1-8E758425E335}" type="pres">
      <dgm:prSet presAssocID="{4C33A330-E1B8-453E-BB12-EF1688D2A2D4}" presName="sibTrans" presStyleCnt="0"/>
      <dgm:spPr/>
    </dgm:pt>
    <dgm:pt modelId="{3855A983-D594-4800-B597-19DE62864B34}" type="pres">
      <dgm:prSet presAssocID="{62AC580B-0114-4CAB-8756-036F02AC49C7}" presName="compNode" presStyleCnt="0"/>
      <dgm:spPr/>
    </dgm:pt>
    <dgm:pt modelId="{79210553-07E4-4647-8F86-BCA6C8AD1093}" type="pres">
      <dgm:prSet presAssocID="{62AC580B-0114-4CAB-8756-036F02AC49C7}" presName="bgRect" presStyleLbl="bgShp" presStyleIdx="4" presStyleCnt="5"/>
      <dgm:spPr/>
    </dgm:pt>
    <dgm:pt modelId="{985983EE-DC6C-487C-8943-B051E347546C}" type="pres">
      <dgm:prSet presAssocID="{62AC580B-0114-4CAB-8756-036F02AC49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73C5DE-13B9-4031-9CD4-008C628C8CE2}" type="pres">
      <dgm:prSet presAssocID="{62AC580B-0114-4CAB-8756-036F02AC49C7}" presName="spaceRect" presStyleCnt="0"/>
      <dgm:spPr/>
    </dgm:pt>
    <dgm:pt modelId="{0C54ADEA-43E7-4B53-9AAB-11F1486DFAF9}" type="pres">
      <dgm:prSet presAssocID="{62AC580B-0114-4CAB-8756-036F02AC49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5552C03-E726-485F-A030-C6E8D09B58F5}" type="presOf" srcId="{CEAE348C-DE17-4C1E-BB56-E5F7EB5647F3}" destId="{A9E69936-7FAA-4E95-A075-44C3BD3BC91F}" srcOrd="0" destOrd="0" presId="urn:microsoft.com/office/officeart/2018/2/layout/IconVerticalSolidList"/>
    <dgm:cxn modelId="{2162353E-D95F-4ACD-AABB-6F0BE855861F}" srcId="{244F4A5F-167B-4DBF-AE8B-49C0AE1D8F66}" destId="{767A5EF8-5E70-435F-BD79-6F618382320A}" srcOrd="0" destOrd="0" parTransId="{6C4577BC-EC39-4B7D-891C-7699B808BF43}" sibTransId="{5738D026-0F0B-4404-9ACE-73E35BC526A4}"/>
    <dgm:cxn modelId="{C660B15F-2FB9-49C9-A4F1-C5B60455C119}" srcId="{244F4A5F-167B-4DBF-AE8B-49C0AE1D8F66}" destId="{321D74DF-EC42-4879-9203-57C86C90E29E}" srcOrd="1" destOrd="0" parTransId="{FBFD9BE1-E9B4-4EDA-975E-F41F942D52F9}" sibTransId="{AEF955A8-2AB0-4AD8-9DD5-884EBF80B5F7}"/>
    <dgm:cxn modelId="{D8BB6D93-13B7-41C7-8FC3-2305EABBC6AC}" type="presOf" srcId="{767A5EF8-5E70-435F-BD79-6F618382320A}" destId="{B27C0810-E5A8-4D21-B477-5E9D15ADEC72}" srcOrd="0" destOrd="0" presId="urn:microsoft.com/office/officeart/2018/2/layout/IconVerticalSolidList"/>
    <dgm:cxn modelId="{AF30A6B7-FBB2-4650-9CE0-844E7EA1E725}" type="presOf" srcId="{C5455535-1F34-4181-B4B7-1383643D2E7C}" destId="{BF1F8E3D-85C6-4BD7-86A1-04438812F9BF}" srcOrd="0" destOrd="0" presId="urn:microsoft.com/office/officeart/2018/2/layout/IconVerticalSolidList"/>
    <dgm:cxn modelId="{85CCFFB7-9A0B-4223-AAB3-3FF84663701B}" type="presOf" srcId="{62AC580B-0114-4CAB-8756-036F02AC49C7}" destId="{0C54ADEA-43E7-4B53-9AAB-11F1486DFAF9}" srcOrd="0" destOrd="0" presId="urn:microsoft.com/office/officeart/2018/2/layout/IconVerticalSolidList"/>
    <dgm:cxn modelId="{D1CF03C1-F5A7-4693-BE2B-DAA9C6DAA052}" type="presOf" srcId="{244F4A5F-167B-4DBF-AE8B-49C0AE1D8F66}" destId="{7C925419-36CA-4983-B4CB-E1C10BED026B}" srcOrd="0" destOrd="0" presId="urn:microsoft.com/office/officeart/2018/2/layout/IconVerticalSolidList"/>
    <dgm:cxn modelId="{F461F1CF-DF92-4BF3-8C5A-64B4D108A1DD}" srcId="{244F4A5F-167B-4DBF-AE8B-49C0AE1D8F66}" destId="{CEAE348C-DE17-4C1E-BB56-E5F7EB5647F3}" srcOrd="2" destOrd="0" parTransId="{8E127D99-24EB-4125-AD74-4E69F46BD545}" sibTransId="{B894CB68-8A9B-4389-BC09-C09553D69ACD}"/>
    <dgm:cxn modelId="{B4E427E5-0A74-4055-B52E-A0C8993C84C1}" srcId="{244F4A5F-167B-4DBF-AE8B-49C0AE1D8F66}" destId="{C5455535-1F34-4181-B4B7-1383643D2E7C}" srcOrd="3" destOrd="0" parTransId="{973D57E2-1493-4686-9802-1578FC0BBAEB}" sibTransId="{4C33A330-E1B8-453E-BB12-EF1688D2A2D4}"/>
    <dgm:cxn modelId="{0D8C7EF2-B6BC-47AE-A929-F6E4B36C25C4}" srcId="{244F4A5F-167B-4DBF-AE8B-49C0AE1D8F66}" destId="{62AC580B-0114-4CAB-8756-036F02AC49C7}" srcOrd="4" destOrd="0" parTransId="{4883154F-0684-4FEC-AF54-86BB747613C7}" sibTransId="{33A42D32-0F74-4B11-A8C5-30843CD94BC0}"/>
    <dgm:cxn modelId="{BA49D9F2-7414-480A-BB24-7F68B9E92B0C}" type="presOf" srcId="{321D74DF-EC42-4879-9203-57C86C90E29E}" destId="{1FE85B09-D94D-4116-BB2F-7DD0D7FE3495}" srcOrd="0" destOrd="0" presId="urn:microsoft.com/office/officeart/2018/2/layout/IconVerticalSolidList"/>
    <dgm:cxn modelId="{0E3FB42F-459B-42B5-A067-2A9025169619}" type="presParOf" srcId="{7C925419-36CA-4983-B4CB-E1C10BED026B}" destId="{18DD858B-8FED-46CA-AEE3-326ABCD43B55}" srcOrd="0" destOrd="0" presId="urn:microsoft.com/office/officeart/2018/2/layout/IconVerticalSolidList"/>
    <dgm:cxn modelId="{5003CCB7-CC3E-47A6-BC82-5C522D7E2C7D}" type="presParOf" srcId="{18DD858B-8FED-46CA-AEE3-326ABCD43B55}" destId="{4ACF0221-428D-4405-B0E6-D9D01F2B3E95}" srcOrd="0" destOrd="0" presId="urn:microsoft.com/office/officeart/2018/2/layout/IconVerticalSolidList"/>
    <dgm:cxn modelId="{7B6692ED-939C-41B1-9AC1-30C90E61A8AE}" type="presParOf" srcId="{18DD858B-8FED-46CA-AEE3-326ABCD43B55}" destId="{BAC3DC21-7B78-489E-9589-D9460A715A71}" srcOrd="1" destOrd="0" presId="urn:microsoft.com/office/officeart/2018/2/layout/IconVerticalSolidList"/>
    <dgm:cxn modelId="{BA5A2E03-D36E-4311-86E7-6B26264C68E2}" type="presParOf" srcId="{18DD858B-8FED-46CA-AEE3-326ABCD43B55}" destId="{A66F7388-E0F2-4D5B-9ABC-9BF43F36039B}" srcOrd="2" destOrd="0" presId="urn:microsoft.com/office/officeart/2018/2/layout/IconVerticalSolidList"/>
    <dgm:cxn modelId="{49BC722D-5446-48A1-8BE2-5C4F631666E7}" type="presParOf" srcId="{18DD858B-8FED-46CA-AEE3-326ABCD43B55}" destId="{B27C0810-E5A8-4D21-B477-5E9D15ADEC72}" srcOrd="3" destOrd="0" presId="urn:microsoft.com/office/officeart/2018/2/layout/IconVerticalSolidList"/>
    <dgm:cxn modelId="{E15696BA-125C-4950-A1EB-B2D8A1F80269}" type="presParOf" srcId="{7C925419-36CA-4983-B4CB-E1C10BED026B}" destId="{040EF2C8-0000-447A-A0DD-D75B1BC6D28F}" srcOrd="1" destOrd="0" presId="urn:microsoft.com/office/officeart/2018/2/layout/IconVerticalSolidList"/>
    <dgm:cxn modelId="{FC880362-7933-4C18-BCCC-66B8365AD69A}" type="presParOf" srcId="{7C925419-36CA-4983-B4CB-E1C10BED026B}" destId="{E18405D2-53A4-4450-9FC4-CF4A415CA678}" srcOrd="2" destOrd="0" presId="urn:microsoft.com/office/officeart/2018/2/layout/IconVerticalSolidList"/>
    <dgm:cxn modelId="{D741B2DD-8888-46AE-B70F-CEA02A600FD0}" type="presParOf" srcId="{E18405D2-53A4-4450-9FC4-CF4A415CA678}" destId="{FE5AAC32-1AAB-42FA-B340-F66187A27129}" srcOrd="0" destOrd="0" presId="urn:microsoft.com/office/officeart/2018/2/layout/IconVerticalSolidList"/>
    <dgm:cxn modelId="{EF25A376-8B84-43B3-8083-C38418B1EAAD}" type="presParOf" srcId="{E18405D2-53A4-4450-9FC4-CF4A415CA678}" destId="{5FD7480B-EE2A-4DBA-91AD-F19E9ABB0A18}" srcOrd="1" destOrd="0" presId="urn:microsoft.com/office/officeart/2018/2/layout/IconVerticalSolidList"/>
    <dgm:cxn modelId="{77F18DD0-A428-4020-AA26-2B04604E8262}" type="presParOf" srcId="{E18405D2-53A4-4450-9FC4-CF4A415CA678}" destId="{226DEB6E-1D1B-4D4B-A263-393E54E7EF53}" srcOrd="2" destOrd="0" presId="urn:microsoft.com/office/officeart/2018/2/layout/IconVerticalSolidList"/>
    <dgm:cxn modelId="{C8B3821D-BBE8-49FD-B6F9-C74C7F2F45F3}" type="presParOf" srcId="{E18405D2-53A4-4450-9FC4-CF4A415CA678}" destId="{1FE85B09-D94D-4116-BB2F-7DD0D7FE3495}" srcOrd="3" destOrd="0" presId="urn:microsoft.com/office/officeart/2018/2/layout/IconVerticalSolidList"/>
    <dgm:cxn modelId="{47EC9EE9-434A-4930-BF8F-C38EAB631F66}" type="presParOf" srcId="{7C925419-36CA-4983-B4CB-E1C10BED026B}" destId="{028B5AE4-A4E4-47FE-A7FF-5378BE527AE8}" srcOrd="3" destOrd="0" presId="urn:microsoft.com/office/officeart/2018/2/layout/IconVerticalSolidList"/>
    <dgm:cxn modelId="{82CA7CD4-0DF6-4F76-88ED-F155FDC1D099}" type="presParOf" srcId="{7C925419-36CA-4983-B4CB-E1C10BED026B}" destId="{7B49C21A-CE02-4678-AF6D-C865020CAA66}" srcOrd="4" destOrd="0" presId="urn:microsoft.com/office/officeart/2018/2/layout/IconVerticalSolidList"/>
    <dgm:cxn modelId="{F37D2B42-5B86-4A4B-BCD2-D911D73D42AB}" type="presParOf" srcId="{7B49C21A-CE02-4678-AF6D-C865020CAA66}" destId="{CB5304CF-4B23-4799-A9A9-F4056F777195}" srcOrd="0" destOrd="0" presId="urn:microsoft.com/office/officeart/2018/2/layout/IconVerticalSolidList"/>
    <dgm:cxn modelId="{B7606BCA-5492-4E6A-AD8E-FE8908D1DDA1}" type="presParOf" srcId="{7B49C21A-CE02-4678-AF6D-C865020CAA66}" destId="{24C38029-844B-44D1-9B40-304216A5A286}" srcOrd="1" destOrd="0" presId="urn:microsoft.com/office/officeart/2018/2/layout/IconVerticalSolidList"/>
    <dgm:cxn modelId="{163F761A-35A1-48E3-8B1B-6E6F6F5E26C3}" type="presParOf" srcId="{7B49C21A-CE02-4678-AF6D-C865020CAA66}" destId="{94D6C001-5F8E-4347-A181-D08FE59B94C2}" srcOrd="2" destOrd="0" presId="urn:microsoft.com/office/officeart/2018/2/layout/IconVerticalSolidList"/>
    <dgm:cxn modelId="{AA980D62-A5E4-45BD-9481-C0FCBFA4C06D}" type="presParOf" srcId="{7B49C21A-CE02-4678-AF6D-C865020CAA66}" destId="{A9E69936-7FAA-4E95-A075-44C3BD3BC91F}" srcOrd="3" destOrd="0" presId="urn:microsoft.com/office/officeart/2018/2/layout/IconVerticalSolidList"/>
    <dgm:cxn modelId="{2D933C25-F2D2-4A8A-A5E8-A31187320549}" type="presParOf" srcId="{7C925419-36CA-4983-B4CB-E1C10BED026B}" destId="{5C52EFA6-5FBE-4A13-8D1C-BE40E0D8CE8B}" srcOrd="5" destOrd="0" presId="urn:microsoft.com/office/officeart/2018/2/layout/IconVerticalSolidList"/>
    <dgm:cxn modelId="{A9BD457F-C9D7-4671-9DD7-9623CED46A34}" type="presParOf" srcId="{7C925419-36CA-4983-B4CB-E1C10BED026B}" destId="{A7302280-A55B-456F-A225-1F907EAB83F2}" srcOrd="6" destOrd="0" presId="urn:microsoft.com/office/officeart/2018/2/layout/IconVerticalSolidList"/>
    <dgm:cxn modelId="{9DB3ABB7-CA5A-4C69-B440-5F04DBBBA357}" type="presParOf" srcId="{A7302280-A55B-456F-A225-1F907EAB83F2}" destId="{5F4A6D4C-04F2-4AFA-A34A-636E0DC32163}" srcOrd="0" destOrd="0" presId="urn:microsoft.com/office/officeart/2018/2/layout/IconVerticalSolidList"/>
    <dgm:cxn modelId="{8F395A23-F656-48D1-8C85-A4833F975EDE}" type="presParOf" srcId="{A7302280-A55B-456F-A225-1F907EAB83F2}" destId="{0F8BA01E-C62F-462B-9899-87661D476A16}" srcOrd="1" destOrd="0" presId="urn:microsoft.com/office/officeart/2018/2/layout/IconVerticalSolidList"/>
    <dgm:cxn modelId="{92587DF8-D292-4CE6-BCFB-A9809E4715D7}" type="presParOf" srcId="{A7302280-A55B-456F-A225-1F907EAB83F2}" destId="{9F296D5D-4E55-4082-A57D-BC2ED46DC624}" srcOrd="2" destOrd="0" presId="urn:microsoft.com/office/officeart/2018/2/layout/IconVerticalSolidList"/>
    <dgm:cxn modelId="{BD660629-ABE8-4012-A9B6-D1F759F54DB8}" type="presParOf" srcId="{A7302280-A55B-456F-A225-1F907EAB83F2}" destId="{BF1F8E3D-85C6-4BD7-86A1-04438812F9BF}" srcOrd="3" destOrd="0" presId="urn:microsoft.com/office/officeart/2018/2/layout/IconVerticalSolidList"/>
    <dgm:cxn modelId="{0DF31A7F-E545-454A-84E7-50F925D14D28}" type="presParOf" srcId="{7C925419-36CA-4983-B4CB-E1C10BED026B}" destId="{D522695B-D797-470B-9FA1-8E758425E335}" srcOrd="7" destOrd="0" presId="urn:microsoft.com/office/officeart/2018/2/layout/IconVerticalSolidList"/>
    <dgm:cxn modelId="{41AD1F17-F7AA-4CA7-B420-C0C2044E6533}" type="presParOf" srcId="{7C925419-36CA-4983-B4CB-E1C10BED026B}" destId="{3855A983-D594-4800-B597-19DE62864B34}" srcOrd="8" destOrd="0" presId="urn:microsoft.com/office/officeart/2018/2/layout/IconVerticalSolidList"/>
    <dgm:cxn modelId="{16FBDBA0-6388-49DA-B3A9-2325C6997C33}" type="presParOf" srcId="{3855A983-D594-4800-B597-19DE62864B34}" destId="{79210553-07E4-4647-8F86-BCA6C8AD1093}" srcOrd="0" destOrd="0" presId="urn:microsoft.com/office/officeart/2018/2/layout/IconVerticalSolidList"/>
    <dgm:cxn modelId="{2FF6EDBE-720F-4A27-93A9-631DCBCF4343}" type="presParOf" srcId="{3855A983-D594-4800-B597-19DE62864B34}" destId="{985983EE-DC6C-487C-8943-B051E347546C}" srcOrd="1" destOrd="0" presId="urn:microsoft.com/office/officeart/2018/2/layout/IconVerticalSolidList"/>
    <dgm:cxn modelId="{590015FB-3688-42FF-8497-2B4365EB4C83}" type="presParOf" srcId="{3855A983-D594-4800-B597-19DE62864B34}" destId="{8773C5DE-13B9-4031-9CD4-008C628C8CE2}" srcOrd="2" destOrd="0" presId="urn:microsoft.com/office/officeart/2018/2/layout/IconVerticalSolidList"/>
    <dgm:cxn modelId="{67E113AE-A13A-4610-A76C-8219DEDB1C7A}" type="presParOf" srcId="{3855A983-D594-4800-B597-19DE62864B34}" destId="{0C54ADEA-43E7-4B53-9AAB-11F1486DFA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6994C-E36E-41E0-8B02-8C64CAB088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533458-C56C-4E41-A955-098D96ED24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Gantt chart is a type of bar chart that illustrates a project schedule</a:t>
          </a:r>
        </a:p>
      </dgm:t>
    </dgm:pt>
    <dgm:pt modelId="{D4B094A0-94B4-40E2-8FA6-A5B96C716514}" type="parTrans" cxnId="{DF8CB8EE-E724-4D03-9674-1666746DE5E1}">
      <dgm:prSet/>
      <dgm:spPr/>
      <dgm:t>
        <a:bodyPr/>
        <a:lstStyle/>
        <a:p>
          <a:endParaRPr lang="en-US"/>
        </a:p>
      </dgm:t>
    </dgm:pt>
    <dgm:pt modelId="{5643FB69-D705-4E53-AD39-AA7D5FD685BB}" type="sibTrans" cxnId="{DF8CB8EE-E724-4D03-9674-1666746DE5E1}">
      <dgm:prSet/>
      <dgm:spPr/>
      <dgm:t>
        <a:bodyPr/>
        <a:lstStyle/>
        <a:p>
          <a:endParaRPr lang="en-US"/>
        </a:p>
      </dgm:t>
    </dgm:pt>
    <dgm:pt modelId="{BAA46C6F-AD93-4A7A-AB66-A1664D854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Gantt charts illustrate the start and finish dates of the terminal elements and summary elements of a project</a:t>
          </a:r>
        </a:p>
      </dgm:t>
    </dgm:pt>
    <dgm:pt modelId="{B9170328-6706-44F5-8D47-D490CB41513C}" type="parTrans" cxnId="{DC592754-E32E-46CD-89C3-4D6A0BF9EE87}">
      <dgm:prSet/>
      <dgm:spPr/>
      <dgm:t>
        <a:bodyPr/>
        <a:lstStyle/>
        <a:p>
          <a:endParaRPr lang="en-US"/>
        </a:p>
      </dgm:t>
    </dgm:pt>
    <dgm:pt modelId="{0F04B59D-E75C-4A29-8823-3DD8FB1FD484}" type="sibTrans" cxnId="{DC592754-E32E-46CD-89C3-4D6A0BF9EE87}">
      <dgm:prSet/>
      <dgm:spPr/>
      <dgm:t>
        <a:bodyPr/>
        <a:lstStyle/>
        <a:p>
          <a:endParaRPr lang="en-US"/>
        </a:p>
      </dgm:t>
    </dgm:pt>
    <dgm:pt modelId="{FEEBEF76-E897-4781-82B0-660298ED9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Modern Gantt charts also show the dependency (i.e., precedence network) relationships between activities</a:t>
          </a:r>
        </a:p>
      </dgm:t>
    </dgm:pt>
    <dgm:pt modelId="{AF731042-4612-470E-A0AB-5F6692188C9C}" type="parTrans" cxnId="{33FFB80A-1D9D-42FA-955F-6EDE08021054}">
      <dgm:prSet/>
      <dgm:spPr/>
      <dgm:t>
        <a:bodyPr/>
        <a:lstStyle/>
        <a:p>
          <a:endParaRPr lang="en-US"/>
        </a:p>
      </dgm:t>
    </dgm:pt>
    <dgm:pt modelId="{71618F33-4443-4E4B-8D1C-86A6B545522E}" type="sibTrans" cxnId="{33FFB80A-1D9D-42FA-955F-6EDE08021054}">
      <dgm:prSet/>
      <dgm:spPr/>
      <dgm:t>
        <a:bodyPr/>
        <a:lstStyle/>
        <a:p>
          <a:endParaRPr lang="en-US"/>
        </a:p>
      </dgm:t>
    </dgm:pt>
    <dgm:pt modelId="{44905001-8C51-4735-87D8-0466ACF9CBFC}" type="pres">
      <dgm:prSet presAssocID="{7E56994C-E36E-41E0-8B02-8C64CAB08855}" presName="root" presStyleCnt="0">
        <dgm:presLayoutVars>
          <dgm:dir/>
          <dgm:resizeHandles val="exact"/>
        </dgm:presLayoutVars>
      </dgm:prSet>
      <dgm:spPr/>
    </dgm:pt>
    <dgm:pt modelId="{5F70C0A7-52C9-452C-91E2-E500136A3386}" type="pres">
      <dgm:prSet presAssocID="{74533458-C56C-4E41-A955-098D96ED241D}" presName="compNode" presStyleCnt="0"/>
      <dgm:spPr/>
    </dgm:pt>
    <dgm:pt modelId="{AB504551-AF72-4EC7-BD9B-5EAAF6779AB8}" type="pres">
      <dgm:prSet presAssocID="{74533458-C56C-4E41-A955-098D96ED241D}" presName="bgRect" presStyleLbl="bgShp" presStyleIdx="0" presStyleCnt="3"/>
      <dgm:spPr/>
    </dgm:pt>
    <dgm:pt modelId="{5A2BA64D-B731-43B0-A51E-9D5B82BE7C3D}" type="pres">
      <dgm:prSet presAssocID="{74533458-C56C-4E41-A955-098D96ED24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817937-D725-4D2D-85C6-CCC1A77705F2}" type="pres">
      <dgm:prSet presAssocID="{74533458-C56C-4E41-A955-098D96ED241D}" presName="spaceRect" presStyleCnt="0"/>
      <dgm:spPr/>
    </dgm:pt>
    <dgm:pt modelId="{0B4FC24E-BB66-44BB-97E9-575516CA74BE}" type="pres">
      <dgm:prSet presAssocID="{74533458-C56C-4E41-A955-098D96ED241D}" presName="parTx" presStyleLbl="revTx" presStyleIdx="0" presStyleCnt="3">
        <dgm:presLayoutVars>
          <dgm:chMax val="0"/>
          <dgm:chPref val="0"/>
        </dgm:presLayoutVars>
      </dgm:prSet>
      <dgm:spPr/>
    </dgm:pt>
    <dgm:pt modelId="{FFC5E8E2-D927-427E-8968-0623E77ABC38}" type="pres">
      <dgm:prSet presAssocID="{5643FB69-D705-4E53-AD39-AA7D5FD685BB}" presName="sibTrans" presStyleCnt="0"/>
      <dgm:spPr/>
    </dgm:pt>
    <dgm:pt modelId="{F3A48DC9-C896-4158-90FA-714745026AE2}" type="pres">
      <dgm:prSet presAssocID="{BAA46C6F-AD93-4A7A-AB66-A1664D854A5B}" presName="compNode" presStyleCnt="0"/>
      <dgm:spPr/>
    </dgm:pt>
    <dgm:pt modelId="{0D38BBF7-DC9E-4A2B-895E-3C4C7C61A10B}" type="pres">
      <dgm:prSet presAssocID="{BAA46C6F-AD93-4A7A-AB66-A1664D854A5B}" presName="bgRect" presStyleLbl="bgShp" presStyleIdx="1" presStyleCnt="3"/>
      <dgm:spPr/>
    </dgm:pt>
    <dgm:pt modelId="{7D8E13FD-8AC1-46C2-9ED7-12365C5AE1C8}" type="pres">
      <dgm:prSet presAssocID="{BAA46C6F-AD93-4A7A-AB66-A1664D854A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161222E-842D-40D0-A596-B7961F143936}" type="pres">
      <dgm:prSet presAssocID="{BAA46C6F-AD93-4A7A-AB66-A1664D854A5B}" presName="spaceRect" presStyleCnt="0"/>
      <dgm:spPr/>
    </dgm:pt>
    <dgm:pt modelId="{7DAC240A-75E5-4CF3-A692-2B6A1BF3EDC6}" type="pres">
      <dgm:prSet presAssocID="{BAA46C6F-AD93-4A7A-AB66-A1664D854A5B}" presName="parTx" presStyleLbl="revTx" presStyleIdx="1" presStyleCnt="3">
        <dgm:presLayoutVars>
          <dgm:chMax val="0"/>
          <dgm:chPref val="0"/>
        </dgm:presLayoutVars>
      </dgm:prSet>
      <dgm:spPr/>
    </dgm:pt>
    <dgm:pt modelId="{CE7915A7-31C9-4DB2-B7B4-4D2C38D0545C}" type="pres">
      <dgm:prSet presAssocID="{0F04B59D-E75C-4A29-8823-3DD8FB1FD484}" presName="sibTrans" presStyleCnt="0"/>
      <dgm:spPr/>
    </dgm:pt>
    <dgm:pt modelId="{1A7CF51C-6EA6-47A5-9EF5-DE27C1A4B2F5}" type="pres">
      <dgm:prSet presAssocID="{FEEBEF76-E897-4781-82B0-660298ED964F}" presName="compNode" presStyleCnt="0"/>
      <dgm:spPr/>
    </dgm:pt>
    <dgm:pt modelId="{FD6599B9-211B-4F0C-8CE9-0A815A36A1C8}" type="pres">
      <dgm:prSet presAssocID="{FEEBEF76-E897-4781-82B0-660298ED964F}" presName="bgRect" presStyleLbl="bgShp" presStyleIdx="2" presStyleCnt="3"/>
      <dgm:spPr/>
    </dgm:pt>
    <dgm:pt modelId="{452DB394-22C0-4530-B304-72E7A2AB2C07}" type="pres">
      <dgm:prSet presAssocID="{FEEBEF76-E897-4781-82B0-660298ED96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4019A91-437D-4049-8370-1E0C4FEE778C}" type="pres">
      <dgm:prSet presAssocID="{FEEBEF76-E897-4781-82B0-660298ED964F}" presName="spaceRect" presStyleCnt="0"/>
      <dgm:spPr/>
    </dgm:pt>
    <dgm:pt modelId="{06F96852-58DA-4059-BE99-3DCFAD15B2DF}" type="pres">
      <dgm:prSet presAssocID="{FEEBEF76-E897-4781-82B0-660298ED964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FB80A-1D9D-42FA-955F-6EDE08021054}" srcId="{7E56994C-E36E-41E0-8B02-8C64CAB08855}" destId="{FEEBEF76-E897-4781-82B0-660298ED964F}" srcOrd="2" destOrd="0" parTransId="{AF731042-4612-470E-A0AB-5F6692188C9C}" sibTransId="{71618F33-4443-4E4B-8D1C-86A6B545522E}"/>
    <dgm:cxn modelId="{22D2F71F-78E9-4AD5-8A16-64DAECD0547D}" type="presOf" srcId="{FEEBEF76-E897-4781-82B0-660298ED964F}" destId="{06F96852-58DA-4059-BE99-3DCFAD15B2DF}" srcOrd="0" destOrd="0" presId="urn:microsoft.com/office/officeart/2018/2/layout/IconVerticalSolidList"/>
    <dgm:cxn modelId="{6085D73D-0851-49CE-89D3-442DC1043188}" type="presOf" srcId="{74533458-C56C-4E41-A955-098D96ED241D}" destId="{0B4FC24E-BB66-44BB-97E9-575516CA74BE}" srcOrd="0" destOrd="0" presId="urn:microsoft.com/office/officeart/2018/2/layout/IconVerticalSolidList"/>
    <dgm:cxn modelId="{DC592754-E32E-46CD-89C3-4D6A0BF9EE87}" srcId="{7E56994C-E36E-41E0-8B02-8C64CAB08855}" destId="{BAA46C6F-AD93-4A7A-AB66-A1664D854A5B}" srcOrd="1" destOrd="0" parTransId="{B9170328-6706-44F5-8D47-D490CB41513C}" sibTransId="{0F04B59D-E75C-4A29-8823-3DD8FB1FD484}"/>
    <dgm:cxn modelId="{96F153AC-0E74-492E-A33F-495C68C5E4E6}" type="presOf" srcId="{BAA46C6F-AD93-4A7A-AB66-A1664D854A5B}" destId="{7DAC240A-75E5-4CF3-A692-2B6A1BF3EDC6}" srcOrd="0" destOrd="0" presId="urn:microsoft.com/office/officeart/2018/2/layout/IconVerticalSolidList"/>
    <dgm:cxn modelId="{7F2CEACD-E9F7-419F-8F11-22344BCC5B25}" type="presOf" srcId="{7E56994C-E36E-41E0-8B02-8C64CAB08855}" destId="{44905001-8C51-4735-87D8-0466ACF9CBFC}" srcOrd="0" destOrd="0" presId="urn:microsoft.com/office/officeart/2018/2/layout/IconVerticalSolidList"/>
    <dgm:cxn modelId="{DF8CB8EE-E724-4D03-9674-1666746DE5E1}" srcId="{7E56994C-E36E-41E0-8B02-8C64CAB08855}" destId="{74533458-C56C-4E41-A955-098D96ED241D}" srcOrd="0" destOrd="0" parTransId="{D4B094A0-94B4-40E2-8FA6-A5B96C716514}" sibTransId="{5643FB69-D705-4E53-AD39-AA7D5FD685BB}"/>
    <dgm:cxn modelId="{F92E504C-01EB-4BCC-AF0E-FF732B84ABF8}" type="presParOf" srcId="{44905001-8C51-4735-87D8-0466ACF9CBFC}" destId="{5F70C0A7-52C9-452C-91E2-E500136A3386}" srcOrd="0" destOrd="0" presId="urn:microsoft.com/office/officeart/2018/2/layout/IconVerticalSolidList"/>
    <dgm:cxn modelId="{9396C2D5-92EA-41B2-B517-C6A2E9A99231}" type="presParOf" srcId="{5F70C0A7-52C9-452C-91E2-E500136A3386}" destId="{AB504551-AF72-4EC7-BD9B-5EAAF6779AB8}" srcOrd="0" destOrd="0" presId="urn:microsoft.com/office/officeart/2018/2/layout/IconVerticalSolidList"/>
    <dgm:cxn modelId="{6B9B4623-1206-49F0-A94B-E88064D2383A}" type="presParOf" srcId="{5F70C0A7-52C9-452C-91E2-E500136A3386}" destId="{5A2BA64D-B731-43B0-A51E-9D5B82BE7C3D}" srcOrd="1" destOrd="0" presId="urn:microsoft.com/office/officeart/2018/2/layout/IconVerticalSolidList"/>
    <dgm:cxn modelId="{698E158F-A2C2-4247-B6D3-EB096E985F91}" type="presParOf" srcId="{5F70C0A7-52C9-452C-91E2-E500136A3386}" destId="{92817937-D725-4D2D-85C6-CCC1A77705F2}" srcOrd="2" destOrd="0" presId="urn:microsoft.com/office/officeart/2018/2/layout/IconVerticalSolidList"/>
    <dgm:cxn modelId="{B59C3157-2D78-4627-8435-2E547914A8DC}" type="presParOf" srcId="{5F70C0A7-52C9-452C-91E2-E500136A3386}" destId="{0B4FC24E-BB66-44BB-97E9-575516CA74BE}" srcOrd="3" destOrd="0" presId="urn:microsoft.com/office/officeart/2018/2/layout/IconVerticalSolidList"/>
    <dgm:cxn modelId="{699BF3B6-FAC7-4A31-917F-6DA9BDCAB689}" type="presParOf" srcId="{44905001-8C51-4735-87D8-0466ACF9CBFC}" destId="{FFC5E8E2-D927-427E-8968-0623E77ABC38}" srcOrd="1" destOrd="0" presId="urn:microsoft.com/office/officeart/2018/2/layout/IconVerticalSolidList"/>
    <dgm:cxn modelId="{C67D2CD8-609B-41D4-B2A7-D2C88B9105FD}" type="presParOf" srcId="{44905001-8C51-4735-87D8-0466ACF9CBFC}" destId="{F3A48DC9-C896-4158-90FA-714745026AE2}" srcOrd="2" destOrd="0" presId="urn:microsoft.com/office/officeart/2018/2/layout/IconVerticalSolidList"/>
    <dgm:cxn modelId="{25B595E9-7D92-4E81-BE3F-DCE3F2375455}" type="presParOf" srcId="{F3A48DC9-C896-4158-90FA-714745026AE2}" destId="{0D38BBF7-DC9E-4A2B-895E-3C4C7C61A10B}" srcOrd="0" destOrd="0" presId="urn:microsoft.com/office/officeart/2018/2/layout/IconVerticalSolidList"/>
    <dgm:cxn modelId="{7256629E-0699-4F24-9077-DA49B902301F}" type="presParOf" srcId="{F3A48DC9-C896-4158-90FA-714745026AE2}" destId="{7D8E13FD-8AC1-46C2-9ED7-12365C5AE1C8}" srcOrd="1" destOrd="0" presId="urn:microsoft.com/office/officeart/2018/2/layout/IconVerticalSolidList"/>
    <dgm:cxn modelId="{88D873D0-B5C1-461F-9D3F-6A4BA4F34496}" type="presParOf" srcId="{F3A48DC9-C896-4158-90FA-714745026AE2}" destId="{9161222E-842D-40D0-A596-B7961F143936}" srcOrd="2" destOrd="0" presId="urn:microsoft.com/office/officeart/2018/2/layout/IconVerticalSolidList"/>
    <dgm:cxn modelId="{8ACB29CE-7D00-4E3C-BDE0-36CD68E1BA96}" type="presParOf" srcId="{F3A48DC9-C896-4158-90FA-714745026AE2}" destId="{7DAC240A-75E5-4CF3-A692-2B6A1BF3EDC6}" srcOrd="3" destOrd="0" presId="urn:microsoft.com/office/officeart/2018/2/layout/IconVerticalSolidList"/>
    <dgm:cxn modelId="{9B758840-F8A2-4729-989D-031050747FCB}" type="presParOf" srcId="{44905001-8C51-4735-87D8-0466ACF9CBFC}" destId="{CE7915A7-31C9-4DB2-B7B4-4D2C38D0545C}" srcOrd="3" destOrd="0" presId="urn:microsoft.com/office/officeart/2018/2/layout/IconVerticalSolidList"/>
    <dgm:cxn modelId="{259E93A4-3DF2-47F3-AA05-5533661082CC}" type="presParOf" srcId="{44905001-8C51-4735-87D8-0466ACF9CBFC}" destId="{1A7CF51C-6EA6-47A5-9EF5-DE27C1A4B2F5}" srcOrd="4" destOrd="0" presId="urn:microsoft.com/office/officeart/2018/2/layout/IconVerticalSolidList"/>
    <dgm:cxn modelId="{5D3DCFA6-3F90-47B2-886D-C80F89776604}" type="presParOf" srcId="{1A7CF51C-6EA6-47A5-9EF5-DE27C1A4B2F5}" destId="{FD6599B9-211B-4F0C-8CE9-0A815A36A1C8}" srcOrd="0" destOrd="0" presId="urn:microsoft.com/office/officeart/2018/2/layout/IconVerticalSolidList"/>
    <dgm:cxn modelId="{F779CBDD-0580-4370-93E6-F872A01003B3}" type="presParOf" srcId="{1A7CF51C-6EA6-47A5-9EF5-DE27C1A4B2F5}" destId="{452DB394-22C0-4530-B304-72E7A2AB2C07}" srcOrd="1" destOrd="0" presId="urn:microsoft.com/office/officeart/2018/2/layout/IconVerticalSolidList"/>
    <dgm:cxn modelId="{E5C813F4-69F5-4024-961F-A24FC49AA5BB}" type="presParOf" srcId="{1A7CF51C-6EA6-47A5-9EF5-DE27C1A4B2F5}" destId="{04019A91-437D-4049-8370-1E0C4FEE778C}" srcOrd="2" destOrd="0" presId="urn:microsoft.com/office/officeart/2018/2/layout/IconVerticalSolidList"/>
    <dgm:cxn modelId="{09AD491B-C6C5-4ED2-B7D2-1D133B7ACB68}" type="presParOf" srcId="{1A7CF51C-6EA6-47A5-9EF5-DE27C1A4B2F5}" destId="{06F96852-58DA-4059-BE99-3DCFAD15B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77376-1060-4DA4-9784-FB1EECAA4AC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F1CC0-E20B-4410-905D-2DFB4003B88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B924-BFD1-4C59-B545-E1C6432AA4E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management software helps to plan, organize,  and manage resources tools and develop resource estimates</a:t>
          </a:r>
        </a:p>
      </dsp:txBody>
      <dsp:txXfrm>
        <a:off x="1941716" y="718"/>
        <a:ext cx="4571887" cy="1681139"/>
      </dsp:txXfrm>
    </dsp:sp>
    <dsp:sp modelId="{1499581A-643F-4992-8506-4D5EEBD2068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AC106-B1F7-4522-BADF-57DE91C59E5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14965-9C68-4A7B-ACE3-0440CEB266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Almost every business  uses some type of project management software</a:t>
          </a:r>
        </a:p>
      </dsp:txBody>
      <dsp:txXfrm>
        <a:off x="1941716" y="2102143"/>
        <a:ext cx="4571887" cy="1681139"/>
      </dsp:txXfrm>
    </dsp:sp>
    <dsp:sp modelId="{DD067DAF-9CC8-4F1E-9EBF-B18B04D603A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CE871-97E7-4C3E-9E24-8CD6238D4C9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B1DE4-51B5-43E9-9B80-0461CE10BA2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help mitigate risk by identifying failing aspects of the project</a:t>
          </a:r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F0480-693F-4F12-8CCB-8AF8E344CB9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A4C258-3963-49BB-AAC2-5392B973117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84EE6-BA50-4FD8-80DC-0E3CC36AD19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PERT stands for Program Evaluation Review Technique</a:t>
          </a:r>
        </a:p>
      </dsp:txBody>
      <dsp:txXfrm>
        <a:off x="1941716" y="718"/>
        <a:ext cx="4571887" cy="1681139"/>
      </dsp:txXfrm>
    </dsp:sp>
    <dsp:sp modelId="{7BDFB9B6-A85D-43CF-85A6-9720BAFDBEF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E0C750-7908-4D22-A843-8A5BBA2823D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7B204E-F47F-4333-A2D5-49D9C3DCDC7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project management tool used to schedule, organize, and coordinate tasks within a project</a:t>
          </a:r>
        </a:p>
      </dsp:txBody>
      <dsp:txXfrm>
        <a:off x="1941716" y="2102143"/>
        <a:ext cx="4571887" cy="1681139"/>
      </dsp:txXfrm>
    </dsp:sp>
    <dsp:sp modelId="{22663AD5-4FDB-43D1-BD3D-740EDA97D35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A648FC-0C9C-4DCA-A0F6-ACA7B3AF12A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D8E1F3-7517-4F8A-97E4-409EA31F130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Presents a graphic illustration of a project as a network diagram</a:t>
          </a:r>
        </a:p>
      </dsp:txBody>
      <dsp:txXfrm>
        <a:off x="1941716" y="4203567"/>
        <a:ext cx="4571887" cy="1681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9A02-2E00-4581-AE35-123BD83B667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AB4B9F-64FD-4084-B9EB-CDD9AEE88F7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A005B1-547E-4060-B9D1-E3BF2F7F8FD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Management software which puts an emphasis on communication.</a:t>
          </a:r>
        </a:p>
      </dsp:txBody>
      <dsp:txXfrm>
        <a:off x="1131174" y="4597"/>
        <a:ext cx="5382429" cy="979371"/>
      </dsp:txXfrm>
    </dsp:sp>
    <dsp:sp modelId="{E91B4AE9-CA01-4EEC-BABB-98E63595B41D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70972D-F25D-4BC2-AA83-798B8A43DF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67EDD2-4FAE-4F03-BFAD-4EE580C45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a "To-do list" for managing project tasks.</a:t>
          </a:r>
        </a:p>
      </dsp:txBody>
      <dsp:txXfrm>
        <a:off x="1131174" y="1228812"/>
        <a:ext cx="5382429" cy="979371"/>
      </dsp:txXfrm>
    </dsp:sp>
    <dsp:sp modelId="{3D69E995-C99A-44C3-BFEB-3EE2F15C270B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89288C-B460-4977-949B-2072165CF0A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3EBF4-42C3-4056-BC75-BCB710EEF6B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Contains a calendar which displays an overview of the project dates.</a:t>
          </a:r>
        </a:p>
      </dsp:txBody>
      <dsp:txXfrm>
        <a:off x="1131174" y="2453027"/>
        <a:ext cx="5382429" cy="979371"/>
      </dsp:txXfrm>
    </dsp:sp>
    <dsp:sp modelId="{E290627F-9501-44F6-AA8F-4A002F340D4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D6634B-0929-4B5E-946D-BDE77E84C3BA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0EAEB3-41C9-4540-A4BD-9A1C074E8B4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file sharing features.</a:t>
          </a:r>
        </a:p>
      </dsp:txBody>
      <dsp:txXfrm>
        <a:off x="1131174" y="3677241"/>
        <a:ext cx="5382429" cy="979371"/>
      </dsp:txXfrm>
    </dsp:sp>
    <dsp:sp modelId="{B461F426-1A72-40BB-BDDE-AFA7C351414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C08852-EFAE-4960-A7F8-6F04D9280DD5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BDF19-58BD-4AD9-9DE4-21C8A40A08A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messaging features for communication between project members.</a:t>
          </a:r>
        </a:p>
      </dsp:txBody>
      <dsp:txXfrm>
        <a:off x="1131174" y="4901456"/>
        <a:ext cx="5382429" cy="9793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3B783-7A4C-44CD-941B-44D0E5C35852}">
      <dsp:nvSpPr>
        <dsp:cNvPr id="0" name=""/>
        <dsp:cNvSpPr/>
      </dsp:nvSpPr>
      <dsp:spPr>
        <a:xfrm>
          <a:off x="3987" y="1011933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2E40C-9FBA-40DF-B693-1A40279AB202}">
      <dsp:nvSpPr>
        <dsp:cNvPr id="0" name=""/>
        <dsp:cNvSpPr/>
      </dsp:nvSpPr>
      <dsp:spPr>
        <a:xfrm>
          <a:off x="3987" y="2224863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Microsoft Project</a:t>
          </a:r>
        </a:p>
      </dsp:txBody>
      <dsp:txXfrm>
        <a:off x="3987" y="2224863"/>
        <a:ext cx="2991093" cy="448664"/>
      </dsp:txXfrm>
    </dsp:sp>
    <dsp:sp modelId="{45BE6A0F-9ABF-472B-B757-605E2333FFBC}">
      <dsp:nvSpPr>
        <dsp:cNvPr id="0" name=""/>
        <dsp:cNvSpPr/>
      </dsp:nvSpPr>
      <dsp:spPr>
        <a:xfrm>
          <a:off x="3987" y="2750758"/>
          <a:ext cx="2991093" cy="212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Straightforward simple tasks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Integrates well with the other Microsoft office programs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Advanced features difficult to learn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versions are expensive</a:t>
          </a:r>
        </a:p>
      </dsp:txBody>
      <dsp:txXfrm>
        <a:off x="3987" y="2750758"/>
        <a:ext cx="2991093" cy="2122733"/>
      </dsp:txXfrm>
    </dsp:sp>
    <dsp:sp modelId="{A95A98E4-81BB-4C48-B79C-4A5E5DB3BB20}">
      <dsp:nvSpPr>
        <dsp:cNvPr id="0" name=""/>
        <dsp:cNvSpPr/>
      </dsp:nvSpPr>
      <dsp:spPr>
        <a:xfrm>
          <a:off x="3518522" y="1011933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405BAF-811F-4F34-975F-23E2090028AD}">
      <dsp:nvSpPr>
        <dsp:cNvPr id="0" name=""/>
        <dsp:cNvSpPr/>
      </dsp:nvSpPr>
      <dsp:spPr>
        <a:xfrm>
          <a:off x="3518522" y="2224863"/>
          <a:ext cx="2991093" cy="44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Basecamp</a:t>
          </a:r>
        </a:p>
      </dsp:txBody>
      <dsp:txXfrm>
        <a:off x="3518522" y="2224863"/>
        <a:ext cx="2991093" cy="448664"/>
      </dsp:txXfrm>
    </dsp:sp>
    <dsp:sp modelId="{53689EE2-ED86-4055-AEFA-F70AECEFC9E8}">
      <dsp:nvSpPr>
        <dsp:cNvPr id="0" name=""/>
        <dsp:cNvSpPr/>
      </dsp:nvSpPr>
      <dsp:spPr>
        <a:xfrm>
          <a:off x="3518522" y="2750758"/>
          <a:ext cx="2991093" cy="212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Collaboration focused.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setting/completing tasks for project members.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More focused on the people working on project than the manager.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 features</a:t>
          </a:r>
        </a:p>
      </dsp:txBody>
      <dsp:txXfrm>
        <a:off x="3518522" y="2750758"/>
        <a:ext cx="2991093" cy="2122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8C33E-5F4B-4FC2-9083-5D654C3FA99D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Zoho Projects</a:t>
          </a:r>
        </a:p>
      </dsp:txBody>
      <dsp:txXfrm>
        <a:off x="43321" y="57298"/>
        <a:ext cx="6426961" cy="800803"/>
      </dsp:txXfrm>
    </dsp:sp>
    <dsp:sp modelId="{2D0CA803-4FD8-49C7-85C6-C0649DFF5C56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Teamwork Projects</a:t>
          </a:r>
        </a:p>
      </dsp:txBody>
      <dsp:txXfrm>
        <a:off x="43321" y="1051304"/>
        <a:ext cx="6426961" cy="800803"/>
      </dsp:txXfrm>
    </dsp:sp>
    <dsp:sp modelId="{53098BF0-BC19-4EFC-ACC4-4B6DF15DBC85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Wrike </a:t>
          </a:r>
        </a:p>
      </dsp:txBody>
      <dsp:txXfrm>
        <a:off x="43321" y="2045309"/>
        <a:ext cx="6426961" cy="800803"/>
      </dsp:txXfrm>
    </dsp:sp>
    <dsp:sp modelId="{675224BB-A778-4C21-8776-9632D87E6CA7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Liquid Planner</a:t>
          </a:r>
        </a:p>
      </dsp:txBody>
      <dsp:txXfrm>
        <a:off x="43321" y="3039314"/>
        <a:ext cx="6426961" cy="800803"/>
      </dsp:txXfrm>
    </dsp:sp>
    <dsp:sp modelId="{EF8B159D-C456-4655-8078-9CC5F6DF08A8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Activecollab</a:t>
          </a:r>
        </a:p>
      </dsp:txBody>
      <dsp:txXfrm>
        <a:off x="43321" y="4033319"/>
        <a:ext cx="6426961" cy="800803"/>
      </dsp:txXfrm>
    </dsp:sp>
    <dsp:sp modelId="{DF1B5AA8-7875-4F38-A0A8-10DD5E4B366E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Many more...</a:t>
          </a:r>
        </a:p>
      </dsp:txBody>
      <dsp:txXfrm>
        <a:off x="43321" y="5027324"/>
        <a:ext cx="6426961" cy="8008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3D45B-93C8-40A1-8603-7AF9FDDDE1A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48545A-B67F-46CE-8716-EB667822A65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67B95-B422-49F8-9135-FA4B5EECAA7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use to manage time efficiently to ensure payroll not missed.</a:t>
          </a:r>
        </a:p>
      </dsp:txBody>
      <dsp:txXfrm>
        <a:off x="1941716" y="718"/>
        <a:ext cx="4571887" cy="1681139"/>
      </dsp:txXfrm>
    </dsp:sp>
    <dsp:sp modelId="{D0044D24-84F0-484B-84FD-78F2C660302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8D81F5-2F23-4746-914D-0721D0539EC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E933A0-E31A-47A6-9619-F9497990F99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 resources effectively</a:t>
          </a:r>
        </a:p>
      </dsp:txBody>
      <dsp:txXfrm>
        <a:off x="1941716" y="2102143"/>
        <a:ext cx="4571887" cy="1681139"/>
      </dsp:txXfrm>
    </dsp:sp>
    <dsp:sp modelId="{46EE7752-175E-4C57-98B0-FB9844E05F7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52A6C-D13E-4FBA-BDD4-836B786C829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499B7-37E1-4575-836F-7C9BE2CA953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 project tasks to ensure nobody is over-worked </a:t>
          </a:r>
        </a:p>
      </dsp:txBody>
      <dsp:txXfrm>
        <a:off x="1941716" y="4203567"/>
        <a:ext cx="4571887" cy="16811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11A0F-B400-4D59-AC96-EDAFE2CB561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787FBC-8B57-429E-9B58-633462E5641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ACCA0C-D7D0-47CA-8B97-52E9E04CEC2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Useful for larger projects with more people and resources involved.</a:t>
          </a:r>
        </a:p>
      </dsp:txBody>
      <dsp:txXfrm>
        <a:off x="1131174" y="4597"/>
        <a:ext cx="5382429" cy="979371"/>
      </dsp:txXfrm>
    </dsp:sp>
    <dsp:sp modelId="{C6CF49FE-239B-439C-B067-3F8FE107938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E450C8-8065-4183-BFD1-8429B081946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58629-CB03-46C2-B61E-0598D8F6284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Less useful for small university projects.</a:t>
          </a:r>
        </a:p>
      </dsp:txBody>
      <dsp:txXfrm>
        <a:off x="1131174" y="1228812"/>
        <a:ext cx="5382429" cy="979371"/>
      </dsp:txXfrm>
    </dsp:sp>
    <dsp:sp modelId="{756EE471-889A-451D-A110-C7B92907F87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DA04A6-54F8-45F7-8A42-2166C13F475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5666C-0547-4AD4-A4CA-478A791901A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0000"/>
              </a:solidFill>
              <a:cs typeface="Calibri Light" panose="020F0302020204030204"/>
            </a:rPr>
            <a:t>Not as many resources to manage</a:t>
          </a:r>
        </a:p>
      </dsp:txBody>
      <dsp:txXfrm>
        <a:off x="1131174" y="2453027"/>
        <a:ext cx="5382429" cy="979371"/>
      </dsp:txXfrm>
    </dsp:sp>
    <dsp:sp modelId="{691AC749-162E-47EE-ACE5-A4BB6FC2563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0A2740-4D57-4393-A2ED-7478760D0C4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63E10-EF8D-4749-AFB1-7ADA0874914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Could help keep track of deadlines and milestones</a:t>
          </a:r>
        </a:p>
      </dsp:txBody>
      <dsp:txXfrm>
        <a:off x="1131174" y="3677241"/>
        <a:ext cx="5382429" cy="979371"/>
      </dsp:txXfrm>
    </dsp:sp>
    <dsp:sp modelId="{40B8BD3C-64A0-484E-8660-9A817BCDD4FC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8A8B6D-84B2-4AAC-A5D3-3EC5914AD51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76CCE-35C0-4649-8CE5-890E3EA27C3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Prices are not practical for students generally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1539E-05B1-44FE-AF7E-AFC9CD387DE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FCEA1-AB1E-48ED-8166-EE65847C896D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08163-D94E-42D2-A441-5A4553119763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Desktop</a:t>
          </a:r>
        </a:p>
      </dsp:txBody>
      <dsp:txXfrm>
        <a:off x="937002" y="1903"/>
        <a:ext cx="5576601" cy="811257"/>
      </dsp:txXfrm>
    </dsp:sp>
    <dsp:sp modelId="{413C0717-1E78-4006-80EC-B9F33CD4BC9E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47C2F-6A99-48D4-82FA-F02136B02532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439C2-925C-4C44-8538-E96451765917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Web-based</a:t>
          </a:r>
        </a:p>
      </dsp:txBody>
      <dsp:txXfrm>
        <a:off x="937002" y="1015975"/>
        <a:ext cx="5576601" cy="811257"/>
      </dsp:txXfrm>
    </dsp:sp>
    <dsp:sp modelId="{F8DF4C68-713A-4D8C-A1D7-6E9C4C791CB7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4BC94-5A4E-46ED-8763-241D22868D0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53B7-57A8-4352-9365-C7C35B88464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Mobile</a:t>
          </a:r>
        </a:p>
      </dsp:txBody>
      <dsp:txXfrm>
        <a:off x="937002" y="2030048"/>
        <a:ext cx="5576601" cy="811257"/>
      </dsp:txXfrm>
    </dsp:sp>
    <dsp:sp modelId="{4EA0EDC9-6A21-4824-AF4E-74BCDED131E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815ED-3223-4680-BDD6-EAF2B6BC5E80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191EC-0DCD-467D-9879-DDB725392969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Personal</a:t>
          </a:r>
        </a:p>
      </dsp:txBody>
      <dsp:txXfrm>
        <a:off x="937002" y="3044120"/>
        <a:ext cx="5576601" cy="811257"/>
      </dsp:txXfrm>
    </dsp:sp>
    <dsp:sp modelId="{DCF548BB-0303-4C1E-88B3-348FC4FA85DF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6D8FE-B726-423B-B5D1-96FE6AF2626C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BCA2D-BCB6-4042-AF91-26C0AB904B9F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Single user</a:t>
          </a:r>
        </a:p>
      </dsp:txBody>
      <dsp:txXfrm>
        <a:off x="937002" y="4058192"/>
        <a:ext cx="5576601" cy="811257"/>
      </dsp:txXfrm>
    </dsp:sp>
    <dsp:sp modelId="{B2FBBD99-25E7-473D-9EDF-AD877143DD54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DC924-6140-4A20-8153-8B843EE2BF0F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CB047-1207-4E12-91CA-D4064244F91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0415A-01B2-4960-BCAB-7E125BEC3C9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E6F48-030B-40DA-B2AF-3ED6717CC4C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73AC7-3D22-40F0-9334-F23D50D7C98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management tools are aids to assist in effectively organizing work and manage projects and tasks</a:t>
          </a:r>
        </a:p>
      </dsp:txBody>
      <dsp:txXfrm>
        <a:off x="1941716" y="718"/>
        <a:ext cx="4571887" cy="1681139"/>
      </dsp:txXfrm>
    </dsp:sp>
    <dsp:sp modelId="{A8A04685-81A2-40A1-A245-CD4C0B7D707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2AEA5-1C47-47FB-90CB-866ABB149C7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F48C1-0DDE-47B2-8551-1A473725586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Usually refers to project management software purchasable online</a:t>
          </a:r>
        </a:p>
      </dsp:txBody>
      <dsp:txXfrm>
        <a:off x="1941716" y="2102143"/>
        <a:ext cx="4571887" cy="1681139"/>
      </dsp:txXfrm>
    </dsp:sp>
    <dsp:sp modelId="{DFFF9B64-0E45-4E3B-9E00-19ED01D2A84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CAA8A-B4E8-43D5-9B35-B39BDFE67C0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D0406-CE20-4C34-9118-2CF014B5E4D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are made to be fully customizable so they can fit the needs of many users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1D7CB-8F0F-4107-AD93-1180D74BC9D8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0C66CC-7CC5-4D04-BBB7-19CFCEC8404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D9B167-061B-4CC2-9AAF-374CA365BA8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management tools are usually defined by the different features they offer. They include, but are not limited to:</a:t>
          </a:r>
        </a:p>
      </dsp:txBody>
      <dsp:txXfrm>
        <a:off x="1131174" y="4597"/>
        <a:ext cx="5382429" cy="979371"/>
      </dsp:txXfrm>
    </dsp:sp>
    <dsp:sp modelId="{8BF584C0-448E-4161-9F51-289B64F9BF2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A5C543-3456-432A-B5A7-D54D94CA95D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AA8EE6-A448-41FA-BC4E-17C9A63F366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Planning</a:t>
          </a:r>
        </a:p>
      </dsp:txBody>
      <dsp:txXfrm>
        <a:off x="1131174" y="1228812"/>
        <a:ext cx="5382429" cy="979371"/>
      </dsp:txXfrm>
    </dsp:sp>
    <dsp:sp modelId="{4B2A9527-C44D-4A58-8FBC-5F6D454D07E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E0EDF6-B2A3-4D82-BDD8-EAB431A1A10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E9D03C-F27B-47C2-9ED9-7435DB6174D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Collaboration</a:t>
          </a:r>
        </a:p>
      </dsp:txBody>
      <dsp:txXfrm>
        <a:off x="1131174" y="2453027"/>
        <a:ext cx="5382429" cy="979371"/>
      </dsp:txXfrm>
    </dsp:sp>
    <dsp:sp modelId="{586FB162-EF11-49B7-9D28-6BD017868AA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20A32C-68D5-4D68-A680-13CD6BF5EBE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373F0-F41B-49A0-BD11-D70FABFD3FD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 sharing</a:t>
          </a:r>
        </a:p>
      </dsp:txBody>
      <dsp:txXfrm>
        <a:off x="1131174" y="3677241"/>
        <a:ext cx="5382429" cy="979371"/>
      </dsp:txXfrm>
    </dsp:sp>
    <dsp:sp modelId="{0C416FDC-C1F6-4336-980C-66305E4E7C5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D750E2-45AD-4BCA-BC50-4BE54747687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48C22-4703-4886-B7CB-A569FA9F61E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1131174" y="4901456"/>
        <a:ext cx="5382429" cy="9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90CC3-0907-4376-8429-467F369B935F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D5D3D-D4AC-4E4D-955D-FEF4092187D3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129CE-8BE4-4810-B8C4-F162052EDFF1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common project management software tool type</a:t>
          </a:r>
        </a:p>
      </dsp:txBody>
      <dsp:txXfrm>
        <a:off x="697026" y="718"/>
        <a:ext cx="5816577" cy="603486"/>
      </dsp:txXfrm>
    </dsp:sp>
    <dsp:sp modelId="{F2EA5D73-6555-4571-A4D0-9DE040214862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60E1-65B6-4C0D-ACBF-D2E1A2BF8101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4044A-7A52-440F-9EDA-917C00E83AFD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Scheduling tools are used to sequence project activities and assign dates and resources to them</a:t>
          </a:r>
        </a:p>
      </dsp:txBody>
      <dsp:txXfrm>
        <a:off x="697026" y="755076"/>
        <a:ext cx="5816577" cy="603486"/>
      </dsp:txXfrm>
    </dsp:sp>
    <dsp:sp modelId="{B510290F-9548-495B-A08A-A121052366D4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7BA35-205B-4D15-8A50-934BE3C45CFE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9A77-10C3-472B-B502-51EA4BBBB58D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cs typeface="Calibri Light"/>
            </a:rPr>
            <a:t>Scheduling </a:t>
          </a:r>
          <a:r>
            <a:rPr lang="en-US" sz="1500" kern="1200"/>
            <a:t>tools may include support for:</a:t>
          </a:r>
        </a:p>
      </dsp:txBody>
      <dsp:txXfrm>
        <a:off x="697026" y="1509433"/>
        <a:ext cx="5816577" cy="603486"/>
      </dsp:txXfrm>
    </dsp:sp>
    <dsp:sp modelId="{1D681F8B-E927-42D4-BB2A-E1EBC1D2D213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AF5D5-CBCF-4E48-A5E1-B65F20A230D5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5AC14-6C9B-4C98-9C32-9F3FE4FE8087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Multiple dependency relationship types between activities</a:t>
          </a:r>
        </a:p>
      </dsp:txBody>
      <dsp:txXfrm>
        <a:off x="697026" y="2263791"/>
        <a:ext cx="5816577" cy="603486"/>
      </dsp:txXfrm>
    </dsp:sp>
    <dsp:sp modelId="{B22B6951-593F-4425-B300-7DC8F8E01DB8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80478-DC1C-4BA2-A2F8-5E5BD86CD2D8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BD10C-6770-4E9A-9AF8-FCAC6DD08509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Resource assignment and leveling</a:t>
          </a:r>
        </a:p>
      </dsp:txBody>
      <dsp:txXfrm>
        <a:off x="697026" y="3018148"/>
        <a:ext cx="5816577" cy="603486"/>
      </dsp:txXfrm>
    </dsp:sp>
    <dsp:sp modelId="{FD75BA09-C8FE-40B6-BA75-6C2CEA1B362C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E4AE0-6DE0-45D7-A647-D8C973B5ABD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67CA1-6EE9-4A26-B9FD-61227D6F0B66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Critical path</a:t>
          </a:r>
        </a:p>
      </dsp:txBody>
      <dsp:txXfrm>
        <a:off x="697026" y="3772506"/>
        <a:ext cx="5816577" cy="603486"/>
      </dsp:txXfrm>
    </dsp:sp>
    <dsp:sp modelId="{D8B16FA7-A836-48C0-8C68-FCD75696275A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1FD9E-0D69-4DB7-9883-ACA517666DCE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FCB0D-9634-4132-8BD2-CAB555C97071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Activity duration estimation and probability-based simulation</a:t>
          </a:r>
        </a:p>
      </dsp:txBody>
      <dsp:txXfrm>
        <a:off x="697026" y="4526863"/>
        <a:ext cx="5816577" cy="603486"/>
      </dsp:txXfrm>
    </dsp:sp>
    <dsp:sp modelId="{CD2ADBD5-EDB8-4CCC-B64C-CFBF41403BB8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1B38B-377D-4AF2-A5B1-C275439B4F6C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792C6-E814-4438-B432-EAFF9D6A1DD6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Activity cost accounting</a:t>
          </a:r>
        </a:p>
      </dsp:txBody>
      <dsp:txXfrm>
        <a:off x="697026" y="5281221"/>
        <a:ext cx="5816577" cy="6034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BB1B2-5813-4562-8A4F-6F3D14099596}">
      <dsp:nvSpPr>
        <dsp:cNvPr id="0" name=""/>
        <dsp:cNvSpPr/>
      </dsp:nvSpPr>
      <dsp:spPr>
        <a:xfrm>
          <a:off x="3987" y="711969"/>
          <a:ext cx="1046882" cy="104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4A00DD-A607-4F34-8EE4-ACB7E571B5CC}">
      <dsp:nvSpPr>
        <dsp:cNvPr id="0" name=""/>
        <dsp:cNvSpPr/>
      </dsp:nvSpPr>
      <dsp:spPr>
        <a:xfrm>
          <a:off x="3987" y="1950696"/>
          <a:ext cx="2991093" cy="658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Project planning tools can provide information to various people or stakeholders</a:t>
          </a:r>
        </a:p>
      </dsp:txBody>
      <dsp:txXfrm>
        <a:off x="3987" y="1950696"/>
        <a:ext cx="2991093" cy="658975"/>
      </dsp:txXfrm>
    </dsp:sp>
    <dsp:sp modelId="{BE188747-0A2D-405B-AA1D-CC5EB486F13A}">
      <dsp:nvSpPr>
        <dsp:cNvPr id="0" name=""/>
        <dsp:cNvSpPr/>
      </dsp:nvSpPr>
      <dsp:spPr>
        <a:xfrm>
          <a:off x="3987" y="2698901"/>
          <a:ext cx="2991093" cy="247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17778-3710-47BE-9CBB-797C048A4D1A}">
      <dsp:nvSpPr>
        <dsp:cNvPr id="0" name=""/>
        <dsp:cNvSpPr/>
      </dsp:nvSpPr>
      <dsp:spPr>
        <a:xfrm>
          <a:off x="3518522" y="711969"/>
          <a:ext cx="1046882" cy="104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020D4F-274B-4482-B94B-F626853853FE}">
      <dsp:nvSpPr>
        <dsp:cNvPr id="0" name=""/>
        <dsp:cNvSpPr/>
      </dsp:nvSpPr>
      <dsp:spPr>
        <a:xfrm>
          <a:off x="3518522" y="1950696"/>
          <a:ext cx="2991093" cy="658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Can measure and justify the level of effort required to complete the project:</a:t>
          </a:r>
        </a:p>
      </dsp:txBody>
      <dsp:txXfrm>
        <a:off x="3518522" y="1950696"/>
        <a:ext cx="2991093" cy="658975"/>
      </dsp:txXfrm>
    </dsp:sp>
    <dsp:sp modelId="{505821A4-452D-4B45-80FD-312B25D2C304}">
      <dsp:nvSpPr>
        <dsp:cNvPr id="0" name=""/>
        <dsp:cNvSpPr/>
      </dsp:nvSpPr>
      <dsp:spPr>
        <a:xfrm>
          <a:off x="3518522" y="2698901"/>
          <a:ext cx="2991093" cy="247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 information on how long tasks will take to complete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Early warning of any risks to the project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Information on workload, for planning holidays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Historical information on how projects have progressed, and, how actual and planned performances are related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Optimum utilization of available resource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Cost maintenance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Collaboration with each teammates and customers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Instant communication to collaborators and customers</a:t>
          </a:r>
        </a:p>
      </dsp:txBody>
      <dsp:txXfrm>
        <a:off x="3518522" y="2698901"/>
        <a:ext cx="2991093" cy="2474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B715B-832B-45E6-A2F9-1743AD3E8322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47D4C-399C-4617-84F4-C96C3D1C1ED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CF6-6535-4D4C-B5EA-5CE9D6DDCAA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several techniques utilized for project management</a:t>
          </a:r>
        </a:p>
      </dsp:txBody>
      <dsp:txXfrm>
        <a:off x="2039300" y="956381"/>
        <a:ext cx="4474303" cy="1765627"/>
      </dsp:txXfrm>
    </dsp:sp>
    <dsp:sp modelId="{F8BCFAC8-D915-4A1B-91D2-F3408A90649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A27AE-E421-4926-933D-A1116E96DF8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F9BF1-ABD8-451D-B950-118247445D8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Some of the techniques that are mainly used for project scheduling are: Gantt Chart and PERT</a:t>
          </a:r>
        </a:p>
      </dsp:txBody>
      <dsp:txXfrm>
        <a:off x="2039300" y="3163416"/>
        <a:ext cx="4474303" cy="1765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F0221-428D-4405-B0E6-D9D01F2B3E95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3DC21-7B78-489E-9589-D9460A715A7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7C0810-E5A8-4D21-B477-5E9D15ADEC7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Developed since 1984.</a:t>
          </a:r>
        </a:p>
      </dsp:txBody>
      <dsp:txXfrm>
        <a:off x="1131174" y="4597"/>
        <a:ext cx="5382429" cy="979371"/>
      </dsp:txXfrm>
    </dsp:sp>
    <dsp:sp modelId="{FE5AAC32-1AAB-42FA-B340-F66187A27129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D7480B-EE2A-4DBA-91AD-F19E9ABB0A1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85B09-D94D-4116-BB2F-7DD0D7FE349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with managing budget.</a:t>
          </a:r>
        </a:p>
      </dsp:txBody>
      <dsp:txXfrm>
        <a:off x="1131174" y="1228812"/>
        <a:ext cx="5382429" cy="979371"/>
      </dsp:txXfrm>
    </dsp:sp>
    <dsp:sp modelId="{CB5304CF-4B23-4799-A9A9-F4056F77719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C38029-844B-44D1-9B40-304216A5A28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E69936-7FAA-4E95-A075-44C3BD3BC91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managing the resources.</a:t>
          </a:r>
        </a:p>
      </dsp:txBody>
      <dsp:txXfrm>
        <a:off x="1131174" y="2453027"/>
        <a:ext cx="5382429" cy="979371"/>
      </dsp:txXfrm>
    </dsp:sp>
    <dsp:sp modelId="{5F4A6D4C-04F2-4AFA-A34A-636E0DC3216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8BA01E-C62F-462B-9899-87661D476A16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1F8E3D-85C6-4BD7-86A1-04438812F9B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Later versions allow sharing the project with others.</a:t>
          </a:r>
        </a:p>
      </dsp:txBody>
      <dsp:txXfrm>
        <a:off x="1131174" y="3677241"/>
        <a:ext cx="5382429" cy="979371"/>
      </dsp:txXfrm>
    </dsp:sp>
    <dsp:sp modelId="{79210553-07E4-4647-8F86-BCA6C8AD10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5983EE-DC6C-487C-8943-B051E347546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4ADEA-43E7-4B53-9AAB-11F1486DFAF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scheduling tools and can display a Gannt chart of project.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04551-AF72-4EC7-BD9B-5EAAF6779AB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BA64D-B731-43B0-A51E-9D5B82BE7C3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C24E-BB66-44BB-97E9-575516CA74B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Gantt chart is a type of bar chart that illustrates a project schedule</a:t>
          </a:r>
        </a:p>
      </dsp:txBody>
      <dsp:txXfrm>
        <a:off x="1941716" y="718"/>
        <a:ext cx="4571887" cy="1681139"/>
      </dsp:txXfrm>
    </dsp:sp>
    <dsp:sp modelId="{0D38BBF7-DC9E-4A2B-895E-3C4C7C61A10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E13FD-8AC1-46C2-9ED7-12365C5AE1C8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240A-75E5-4CF3-A692-2B6A1BF3EDC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Gantt charts illustrate the start and finish dates of the terminal elements and summary elements of a project</a:t>
          </a:r>
        </a:p>
      </dsp:txBody>
      <dsp:txXfrm>
        <a:off x="1941716" y="2102143"/>
        <a:ext cx="4571887" cy="1681139"/>
      </dsp:txXfrm>
    </dsp:sp>
    <dsp:sp modelId="{FD6599B9-211B-4F0C-8CE9-0A815A36A1C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DB394-22C0-4530-B304-72E7A2AB2C0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96852-58DA-4059-BE99-3DCFAD15B2D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Modern Gantt charts also show the dependency (i.e., precedence network) relationships between activities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Project Management Tools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>
        <p:nvSpPr>
          <p:cNvPr id="102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02906-315A-489B-A4C7-5F699716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Gantt Chart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F518A5B-1BEF-4D3E-BAAE-01F04AEA7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64153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30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D4702D0-C572-4A19-B4EE-298AB2C3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5" y="1220613"/>
            <a:ext cx="9687463" cy="49343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0DD6A4-9619-47E8-8B9D-68EAF472601D}"/>
              </a:ext>
            </a:extLst>
          </p:cNvPr>
          <p:cNvSpPr txBox="1">
            <a:spLocks/>
          </p:cNvSpPr>
          <p:nvPr/>
        </p:nvSpPr>
        <p:spPr>
          <a:xfrm>
            <a:off x="3513505" y="202276"/>
            <a:ext cx="4701488" cy="6737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Microsoft Project (cont.)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9E1C9-631E-4204-A915-162B59EF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PERT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4B554C-E784-4D3E-8801-856E8B0DF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117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98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70DD6A4-9619-47E8-8B9D-68EAF472601D}"/>
              </a:ext>
            </a:extLst>
          </p:cNvPr>
          <p:cNvSpPr txBox="1">
            <a:spLocks/>
          </p:cNvSpPr>
          <p:nvPr/>
        </p:nvSpPr>
        <p:spPr>
          <a:xfrm>
            <a:off x="3513505" y="202276"/>
            <a:ext cx="4701488" cy="6737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PERT (cont.)</a:t>
            </a:r>
            <a:endParaRPr lang="en-US" dirty="0"/>
          </a:p>
        </p:txBody>
      </p:sp>
      <p:pic>
        <p:nvPicPr>
          <p:cNvPr id="2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2509706-7846-4399-B8E2-9F0E4F84F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6" b="6646"/>
          <a:stretch/>
        </p:blipFill>
        <p:spPr>
          <a:xfrm>
            <a:off x="2028657" y="743111"/>
            <a:ext cx="7672440" cy="58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0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CB91-B633-4E3A-8E65-54F6DA98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Basecamp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42C8856-E87F-4119-9586-149600EC5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4764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36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D948F-F2DC-4AB4-AB83-32404574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How they compare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0B7924-3A7F-4510-91D1-A75F0852B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042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9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F3394-055B-4BED-958C-9FD51BAE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Other options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D835908-41F6-4926-903F-451FC6DF5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087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1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7724-5C82-45EE-A41C-DAF05FBE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Case Study 1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D6B4D74-2940-4025-9B6F-0E8CB2E94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8214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3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E996-A05E-4957-A69F-8B16EF6E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Usefulness 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351D05F-8BCE-4380-8D8E-4255C4751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562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19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B6DFA-F2EA-4433-A3B5-9F22319C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References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1710-47D0-493B-B932-B95FA3BD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1400"/>
              <a:t>https://technologyadvice.com/project-management/</a:t>
            </a:r>
          </a:p>
          <a:p>
            <a:r>
              <a:rPr lang="en-US" sz="1400"/>
              <a:t>https://searchsoftwarequality.techtarget.com/definition/PERT-chart</a:t>
            </a:r>
          </a:p>
          <a:p>
            <a:r>
              <a:rPr lang="en-US" sz="1400"/>
              <a:t>https://basecamp.com/ </a:t>
            </a:r>
          </a:p>
          <a:p>
            <a:r>
              <a:rPr lang="en-US" sz="1400"/>
              <a:t>http://en.wikipedia.org/wiki/Project_management_software</a:t>
            </a:r>
          </a:p>
          <a:p>
            <a:r>
              <a:rPr lang="en-US" sz="1400"/>
              <a:t>https://en.wikipedia.org/wiki/Microsoft_Project</a:t>
            </a:r>
          </a:p>
          <a:p>
            <a:r>
              <a:rPr lang="en-US" sz="1400"/>
              <a:t>http://www.pcmag.com/article2/0,2817,2380448,00.asp</a:t>
            </a:r>
          </a:p>
          <a:p>
            <a:r>
              <a:rPr lang="en-US" sz="1400"/>
              <a:t>http://www.web-enable.com/industry/ms_project_tutorial/project_management.asp </a:t>
            </a:r>
          </a:p>
          <a:p>
            <a:r>
              <a:rPr lang="en-US" sz="1400"/>
              <a:t>http://emilychang.com/ehub/app/project-management-2-0/ </a:t>
            </a:r>
          </a:p>
          <a:p>
            <a:r>
              <a:rPr lang="en-US" sz="1400"/>
              <a:t>http://www.softwareprojects.org/project-management-support.htm </a:t>
            </a:r>
          </a:p>
          <a:p>
            <a:r>
              <a:rPr lang="en-US" sz="1400"/>
              <a:t>http://www.projectreference.com/#PMSoftware.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4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3F17F-D20E-4EC8-AD8E-D74A217D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management 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A605B-EC39-4D63-AB3B-D4AE8D762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0221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2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38EFF-B1C2-46B6-8CB1-6657B16A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Types of project management software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294F18C-1383-447E-BD6D-14D30EB21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098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10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8A8B2-612C-4F15-A99A-F3BFA76F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are Project Management Tools?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AA090E4-E7D3-40FE-9E9C-A7B3FEB10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099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37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E6B04-8BCE-42C9-8728-E822DA19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cs typeface="Calibri Light"/>
              </a:rPr>
              <a:t>What can Project Management Tools do?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ECA5F-7641-44CB-97C6-7A13E8AE4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584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9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C536-57B2-4DC6-9AE1-71B8423C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Scheduling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F1F4BF5C-AB24-4939-92DE-79B12E2F5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773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0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3F8DF-5005-4A84-B7FC-28A1ED56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Providing Information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42F782C-2F24-40F1-AE14-228C8608C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6490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7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675EE-E255-4E52-AF21-FFD6174B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Management Techniques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BD7DAA-6185-4EAE-929F-DF9F361E0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671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92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B1508-DE2D-41BC-80C2-253CB9CB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Microsoft Project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7A382EC-ECD8-4985-ADFC-23797DD6C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7907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3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 Management Tools</vt:lpstr>
      <vt:lpstr>Project management software</vt:lpstr>
      <vt:lpstr>Types of project management software</vt:lpstr>
      <vt:lpstr>What are Project Management Tools?</vt:lpstr>
      <vt:lpstr>What can Project Management Tools do?</vt:lpstr>
      <vt:lpstr>Scheduling</vt:lpstr>
      <vt:lpstr>Providing Information</vt:lpstr>
      <vt:lpstr>Project Management Techniques</vt:lpstr>
      <vt:lpstr>Microsoft Project</vt:lpstr>
      <vt:lpstr>Gantt Chart</vt:lpstr>
      <vt:lpstr>PowerPoint Presentation</vt:lpstr>
      <vt:lpstr>PERT</vt:lpstr>
      <vt:lpstr>PowerPoint Presentation</vt:lpstr>
      <vt:lpstr>Basecamp</vt:lpstr>
      <vt:lpstr>How they compare</vt:lpstr>
      <vt:lpstr>Other options</vt:lpstr>
      <vt:lpstr>Case Study 1</vt:lpstr>
      <vt:lpstr>Usefulness 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175</cp:revision>
  <dcterms:created xsi:type="dcterms:W3CDTF">2013-07-15T20:26:40Z</dcterms:created>
  <dcterms:modified xsi:type="dcterms:W3CDTF">2019-02-10T22:13:49Z</dcterms:modified>
</cp:coreProperties>
</file>