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97652d4f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97652d4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Project: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Widely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Gantt Chart to organise tasks and assign resources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Skype and SharePoint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 Planner: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Custom training for quick integration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Reports allow manager to see </a:t>
            </a:r>
            <a:r>
              <a:rPr lang="en-GB"/>
              <a:t>everyone's</a:t>
            </a:r>
            <a:r>
              <a:rPr lang="en-GB"/>
              <a:t> progress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Comments on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Zoho Projects: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Features to help planning and info management - Gantt chart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Resource utilisation chart helps manager distribute tasks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Chats to discuss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Desktop app monitors progress. New manager can see everyone is working(or not!)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Simple to use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No chats built in but can integrate live chat software</a:t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97652d4f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97652d4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Microsoft Project: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Widely used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Skype and SharePoint integration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Analytics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Liquid Planner: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Reports allow manager to see progress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Client portal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Comments on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Zoho Projects: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Archive option, if new employees are required to get up to speed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Clients can get their own profile page and use forums or chat to communicate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Documents containing invoice information can be shared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Paymo: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Desktop app monitors progress. New manager can see everyone is working(or not!)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Live reports and chats for team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File 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97652d4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97652d4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Microsoft Project: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Known software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Integration Office 365 free for students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 + cloud based option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Liquid Planner: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Specific features for IT teams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Only manager can view everyone's progress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 + cloud 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Zoho Projects: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Prioritize tasks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Sharing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Customisation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Online + cloud based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Paymo: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Free version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Simple to use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Affordable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App(no phone app)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97652d4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97652d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97652d4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97652d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97652d4f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97652d4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97652d4f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97652d4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97652d4f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97652d4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zoho.eu/projects/features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views.financesonline.com" TargetMode="External"/><Relationship Id="rId4" Type="http://schemas.openxmlformats.org/officeDocument/2006/relationships/hyperlink" Target="https://www.zoho.com/projects/social-project-management.html" TargetMode="External"/><Relationship Id="rId9" Type="http://schemas.openxmlformats.org/officeDocument/2006/relationships/hyperlink" Target="https://www.wrike.com/project-management-guide/faq/what-are-project-management-tools/" TargetMode="External"/><Relationship Id="rId5" Type="http://schemas.openxmlformats.org/officeDocument/2006/relationships/hyperlink" Target="https://www.projectmanager.com/training/how-to-choose-an-online-project-management-tool" TargetMode="External"/><Relationship Id="rId6" Type="http://schemas.openxmlformats.org/officeDocument/2006/relationships/hyperlink" Target="https://www.workzone.com/blog/choosing-project-management-software/" TargetMode="External"/><Relationship Id="rId7" Type="http://schemas.openxmlformats.org/officeDocument/2006/relationships/hyperlink" Target="https://products.office.com/en-gb/project/project-and-portfolio-management-software" TargetMode="External"/><Relationship Id="rId8" Type="http://schemas.openxmlformats.org/officeDocument/2006/relationships/hyperlink" Target="https://www.liquidplanner.com/featur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Project Management Tools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 David, Eldar and Kirsten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Rankings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Best out of box (familiarity and ease of use): Microsoft Project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Cheapest: 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Best base features: LiquidPlanner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Best extra features: 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Winner: Paymo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Case Study 1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Brightmouth College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Points to consider: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Information System Developer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</a:t>
            </a:r>
            <a:r>
              <a:rPr lang="en-GB"/>
              <a:t>person</a:t>
            </a:r>
            <a:r>
              <a:rPr lang="en-GB"/>
              <a:t> managing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</a:t>
            </a:r>
            <a:r>
              <a:rPr lang="en-GB"/>
              <a:t>collaborate</a:t>
            </a:r>
            <a:r>
              <a:rPr lang="en-GB"/>
              <a:t> with future and current users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-6113" l="22460" r="23455" t="-5035"/>
          <a:stretch/>
        </p:blipFill>
        <p:spPr>
          <a:xfrm>
            <a:off x="8056725" y="365125"/>
            <a:ext cx="3297077" cy="347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2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Points to consider:		</a:t>
            </a:r>
            <a:endParaRPr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Project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Must collaborate with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Extension of existing system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29363" r="28904" t="0"/>
          <a:stretch/>
        </p:blipFill>
        <p:spPr>
          <a:xfrm>
            <a:off x="8366350" y="365125"/>
            <a:ext cx="2987448" cy="36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Uses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Our projects:</a:t>
            </a:r>
            <a:endParaRPr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Short time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</a:t>
            </a:r>
            <a:r>
              <a:rPr lang="en-GB"/>
              <a:t>official</a:t>
            </a:r>
            <a:r>
              <a:rPr lang="en-GB"/>
              <a:t>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Often working at uni or home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15739" r="17286" t="0"/>
          <a:stretch/>
        </p:blipFill>
        <p:spPr>
          <a:xfrm>
            <a:off x="7389076" y="365125"/>
            <a:ext cx="4054349" cy="3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Thank you, any 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Sources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https://reviews.financesonline.com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https://www.zoho.com/projects/social-project-management.html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https://www.projectmanager.com/training/how-to-choose-an-online-project-management-tool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https://www.workzone.com/blog/choosing-project-management-software/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https://products.office.com/en-gb/project/project-and-portfolio-management-software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https://www.liquidplanner.com/features/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https://www.wrike.com/project-management-guide/faq/what-are-project-management-tools/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u="sng">
                <a:solidFill>
                  <a:schemeClr val="hlink"/>
                </a:solidFill>
                <a:hlinkClick r:id="rId10"/>
              </a:rPr>
              <a:t>https://www.zoho.eu/projects/features.html</a:t>
            </a:r>
            <a:endParaRPr/>
          </a:p>
          <a:p>
            <a:pPr indent="-190500" lvl="1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https://www.paymoapp.com/complete-feature-list/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Project Management Tools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Comparison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Case Studies and Practical Uses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Project Management Tools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38200" y="1764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Definition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 features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Planning/</a:t>
            </a:r>
            <a:r>
              <a:rPr lang="en-GB"/>
              <a:t>scheduling</a:t>
            </a:r>
            <a:r>
              <a:rPr lang="en-GB"/>
              <a:t>    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Collaboration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Documentation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13770" l="0" r="0" t="23548"/>
          <a:stretch/>
        </p:blipFill>
        <p:spPr>
          <a:xfrm>
            <a:off x="7694825" y="1764025"/>
            <a:ext cx="1553225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4887" l="0" r="0" t="17412"/>
          <a:stretch/>
        </p:blipFill>
        <p:spPr>
          <a:xfrm>
            <a:off x="7796525" y="2480700"/>
            <a:ext cx="1553300" cy="10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1488" y="3510650"/>
            <a:ext cx="1143350" cy="11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3308" y="4654000"/>
            <a:ext cx="2428627" cy="14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Variety of tools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838200" y="18078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Microsoft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Liquid Planner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Zoho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Paymo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875" y="1350839"/>
            <a:ext cx="1443799" cy="103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013" y="2314475"/>
            <a:ext cx="2385500" cy="4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035" y="2955513"/>
            <a:ext cx="2812519" cy="7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6">
            <a:alphaModFix/>
          </a:blip>
          <a:srcRect b="29910" l="0" r="0" t="24954"/>
          <a:stretch/>
        </p:blipFill>
        <p:spPr>
          <a:xfrm>
            <a:off x="6949063" y="3733987"/>
            <a:ext cx="1533400" cy="4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Comparison</a:t>
            </a:r>
            <a:br>
              <a:rPr lang="en-GB"/>
            </a:b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Criterion: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Familiarity &amp; </a:t>
            </a:r>
            <a:r>
              <a:rPr lang="en-GB"/>
              <a:t>Ease of use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management foundation/base features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Project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Excellent familiarity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based solutions range from £5.30 - £41.50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features are well established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Built-in templates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“Out-of-the-box” reports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Multiple timelines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Real time reporting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1283" l="0" r="8692" t="40926"/>
          <a:stretch/>
        </p:blipFill>
        <p:spPr>
          <a:xfrm>
            <a:off x="5579100" y="446375"/>
            <a:ext cx="5403500" cy="17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19518" l="3521" r="0" t="12804"/>
          <a:stretch/>
        </p:blipFill>
        <p:spPr>
          <a:xfrm>
            <a:off x="5789550" y="3486850"/>
            <a:ext cx="4982592" cy="26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LiquidPlanner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use and concise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$45-$69 /mo per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all fundamental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275" y="214175"/>
            <a:ext cx="3677875" cy="29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287" y="3283900"/>
            <a:ext cx="3611850" cy="33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Zoho Project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Looks much like social media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$20-£125 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Solid base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 features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850" y="2403800"/>
            <a:ext cx="7007125" cy="37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Paymo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 similar to Liquid Planner/Zoho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$0 - $15.16 per user /mo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features implemented have learning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Task tracking and mobile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921"/>
          <a:stretch/>
        </p:blipFill>
        <p:spPr>
          <a:xfrm>
            <a:off x="8355125" y="284112"/>
            <a:ext cx="2438050" cy="628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