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4" r:id="rId4"/>
    <p:sldId id="261" r:id="rId5"/>
    <p:sldId id="258" r:id="rId6"/>
    <p:sldId id="262" r:id="rId7"/>
    <p:sldId id="263"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2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5DCBC2-776D-4643-9BA9-8E2538499187}" type="datetimeFigureOut">
              <a:rPr lang="en-GB" smtClean="0"/>
              <a:t>11/02/2019</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A29E93E2-1F38-4FB9-AF07-7D515A46BF5C}"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5DCBC2-776D-4643-9BA9-8E2538499187}"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9E93E2-1F38-4FB9-AF07-7D515A46BF5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5DCBC2-776D-4643-9BA9-8E2538499187}"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9E93E2-1F38-4FB9-AF07-7D515A46BF5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5DCBC2-776D-4643-9BA9-8E2538499187}"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9E93E2-1F38-4FB9-AF07-7D515A46BF5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5DCBC2-776D-4643-9BA9-8E2538499187}"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9E93E2-1F38-4FB9-AF07-7D515A46BF5C}"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5DCBC2-776D-4643-9BA9-8E2538499187}" type="datetimeFigureOut">
              <a:rPr lang="en-GB" smtClean="0"/>
              <a:t>11/02/2019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9E93E2-1F38-4FB9-AF07-7D515A46BF5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95DCBC2-776D-4643-9BA9-8E2538499187}" type="datetimeFigureOut">
              <a:rPr lang="en-GB" smtClean="0"/>
              <a:t>11/02/2019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9E93E2-1F38-4FB9-AF07-7D515A46BF5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5DCBC2-776D-4643-9BA9-8E2538499187}" type="datetimeFigureOut">
              <a:rPr lang="en-GB" smtClean="0"/>
              <a:t>11/02/2019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9E93E2-1F38-4FB9-AF07-7D515A46BF5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DCBC2-776D-4643-9BA9-8E2538499187}" type="datetimeFigureOut">
              <a:rPr lang="en-GB" smtClean="0"/>
              <a:t>11/02/2019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9E93E2-1F38-4FB9-AF07-7D515A46BF5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5DCBC2-776D-4643-9BA9-8E2538499187}" type="datetimeFigureOut">
              <a:rPr lang="en-GB" smtClean="0"/>
              <a:t>11/02/2019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9E93E2-1F38-4FB9-AF07-7D515A46BF5C}"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5DCBC2-776D-4643-9BA9-8E2538499187}" type="datetimeFigureOut">
              <a:rPr lang="en-GB" smtClean="0"/>
              <a:t>11/02/2019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A29E93E2-1F38-4FB9-AF07-7D515A46BF5C}"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95DCBC2-776D-4643-9BA9-8E2538499187}" type="datetimeFigureOut">
              <a:rPr lang="en-GB" smtClean="0"/>
              <a:t>11/02/2019</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9E93E2-1F38-4FB9-AF07-7D515A46BF5C}"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Software Quality Assurance</a:t>
            </a:r>
            <a:endParaRPr lang="en-GB" dirty="0"/>
          </a:p>
        </p:txBody>
      </p:sp>
      <p:sp>
        <p:nvSpPr>
          <p:cNvPr id="3" name="Subtitle 2"/>
          <p:cNvSpPr>
            <a:spLocks noGrp="1"/>
          </p:cNvSpPr>
          <p:nvPr>
            <p:ph type="subTitle" idx="1"/>
          </p:nvPr>
        </p:nvSpPr>
        <p:spPr/>
        <p:txBody>
          <a:bodyPr/>
          <a:lstStyle/>
          <a:p>
            <a:pPr algn="ctr"/>
            <a:r>
              <a:rPr lang="en-GB" dirty="0" smtClean="0"/>
              <a:t>By Cara Murphy</a:t>
            </a:r>
            <a:endParaRPr lang="en-GB" dirty="0"/>
          </a:p>
        </p:txBody>
      </p:sp>
    </p:spTree>
    <p:extLst>
      <p:ext uri="{BB962C8B-B14F-4D97-AF65-F5344CB8AC3E}">
        <p14:creationId xmlns:p14="http://schemas.microsoft.com/office/powerpoint/2010/main" val="300950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Quality </a:t>
            </a:r>
            <a:endParaRPr lang="en-GB" dirty="0"/>
          </a:p>
        </p:txBody>
      </p:sp>
      <p:sp>
        <p:nvSpPr>
          <p:cNvPr id="3" name="Content Placeholder 2"/>
          <p:cNvSpPr>
            <a:spLocks noGrp="1"/>
          </p:cNvSpPr>
          <p:nvPr>
            <p:ph idx="1"/>
          </p:nvPr>
        </p:nvSpPr>
        <p:spPr/>
        <p:txBody>
          <a:bodyPr/>
          <a:lstStyle/>
          <a:p>
            <a:pPr algn="ctr"/>
            <a:r>
              <a:rPr lang="en-GB" dirty="0"/>
              <a:t> The standard of something as measured against other things of a similar kind; the degree of excellence of </a:t>
            </a:r>
            <a:r>
              <a:rPr lang="en-GB" dirty="0" smtClean="0"/>
              <a:t>something.</a:t>
            </a:r>
          </a:p>
          <a:p>
            <a:pPr algn="ctr"/>
            <a:endParaRPr lang="en-GB" dirty="0"/>
          </a:p>
          <a:p>
            <a:pPr algn="ctr"/>
            <a:r>
              <a:rPr lang="en-GB" dirty="0" smtClean="0"/>
              <a:t>“I can assure you this presentation is quality”</a:t>
            </a:r>
          </a:p>
          <a:p>
            <a:pPr marL="978408" lvl="3" indent="0">
              <a:buNone/>
            </a:pPr>
            <a:r>
              <a:rPr lang="en-GB" dirty="0" smtClean="0"/>
              <a:t>- Jonathan Burgess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4293096"/>
            <a:ext cx="2270883" cy="170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26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7672836"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201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44008" y="836712"/>
            <a:ext cx="4038600" cy="5400600"/>
          </a:xfrm>
        </p:spPr>
        <p:txBody>
          <a:bodyPr>
            <a:noAutofit/>
          </a:bodyPr>
          <a:lstStyle/>
          <a:p>
            <a:r>
              <a:rPr lang="en-GB" sz="1800" dirty="0"/>
              <a:t>The fundamental objective of the ISO/IEC 9126 standard is to address some of the well known human biases that can adversely affect the delivery and perception of a software development project. These biases include changing priorities after the start of a project or not having any clear definitions of "success". By clarifying, then agreeing on the project priorities and subsequently converting abstract priorities (compliance) to measurable values (output data can be validated against schema X with zero intervention), ISO/IEC 9126 tries to develop a common understanding of the project's objectives and goals.</a:t>
            </a:r>
            <a:endParaRPr lang="en-GB" sz="1800"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3357339"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9552" y="836712"/>
            <a:ext cx="3672408" cy="1200329"/>
          </a:xfrm>
          <a:prstGeom prst="rect">
            <a:avLst/>
          </a:prstGeom>
          <a:noFill/>
        </p:spPr>
        <p:txBody>
          <a:bodyPr wrap="square" rtlCol="0">
            <a:spAutoFit/>
          </a:bodyPr>
          <a:lstStyle/>
          <a:p>
            <a:pPr algn="ctr"/>
            <a:r>
              <a:rPr lang="en-GB" sz="3600" dirty="0" smtClean="0">
                <a:solidFill>
                  <a:schemeClr val="tx2"/>
                </a:solidFill>
                <a:latin typeface="+mj-lt"/>
              </a:rPr>
              <a:t>Standards for Quality Assurance </a:t>
            </a:r>
            <a:endParaRPr lang="en-GB" sz="3600" dirty="0">
              <a:solidFill>
                <a:schemeClr val="tx2"/>
              </a:solidFill>
              <a:latin typeface="+mj-lt"/>
            </a:endParaRPr>
          </a:p>
        </p:txBody>
      </p:sp>
    </p:spTree>
    <p:extLst>
      <p:ext uri="{BB962C8B-B14F-4D97-AF65-F5344CB8AC3E}">
        <p14:creationId xmlns:p14="http://schemas.microsoft.com/office/powerpoint/2010/main" val="312807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Quality Model</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2276872"/>
            <a:ext cx="8883618" cy="360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623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Validation and Verification </a:t>
            </a:r>
            <a:endParaRPr lang="en-GB"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276872"/>
            <a:ext cx="82296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872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a:t>
            </a:r>
            <a:endParaRPr lang="en-GB" dirty="0"/>
          </a:p>
        </p:txBody>
      </p:sp>
      <p:sp>
        <p:nvSpPr>
          <p:cNvPr id="3" name="Content Placeholder 2"/>
          <p:cNvSpPr>
            <a:spLocks noGrp="1"/>
          </p:cNvSpPr>
          <p:nvPr>
            <p:ph idx="1"/>
          </p:nvPr>
        </p:nvSpPr>
        <p:spPr>
          <a:xfrm>
            <a:off x="467544" y="1988840"/>
            <a:ext cx="8229600" cy="4389120"/>
          </a:xfrm>
        </p:spPr>
        <p:txBody>
          <a:bodyPr>
            <a:normAutofit/>
          </a:bodyPr>
          <a:lstStyle/>
          <a:p>
            <a:r>
              <a:rPr lang="en-GB" sz="2200" dirty="0" err="1"/>
              <a:t>Brightmouth</a:t>
            </a:r>
            <a:r>
              <a:rPr lang="en-GB" sz="2200" dirty="0"/>
              <a:t> College is a higher education institution which used to be managed by a local government authority but has now become autonomous. Its payroll is still administered by the local authority and pay slips and other output are produced in the local authority’s computer centre. The authority now charges the college for this service. The college management are of the opinion that it would be cheaper to obtain an “off-the-shelf” payroll package and do the payroll processing themselves. </a:t>
            </a:r>
            <a:r>
              <a:rPr lang="en-GB" sz="2200" dirty="0" err="1"/>
              <a:t>Brightmouth</a:t>
            </a:r>
            <a:r>
              <a:rPr lang="en-GB" sz="2200" dirty="0"/>
              <a:t> College have recently hired a new Information Systems Development Officer, who has been asked to manage the independent payroll processing project. </a:t>
            </a:r>
          </a:p>
        </p:txBody>
      </p:sp>
    </p:spTree>
    <p:extLst>
      <p:ext uri="{BB962C8B-B14F-4D97-AF65-F5344CB8AC3E}">
        <p14:creationId xmlns:p14="http://schemas.microsoft.com/office/powerpoint/2010/main" val="13918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 </a:t>
            </a:r>
            <a:endParaRPr lang="en-GB" dirty="0"/>
          </a:p>
        </p:txBody>
      </p:sp>
      <p:sp>
        <p:nvSpPr>
          <p:cNvPr id="3" name="Content Placeholder 2"/>
          <p:cNvSpPr>
            <a:spLocks noGrp="1"/>
          </p:cNvSpPr>
          <p:nvPr>
            <p:ph idx="1"/>
          </p:nvPr>
        </p:nvSpPr>
        <p:spPr/>
        <p:txBody>
          <a:bodyPr/>
          <a:lstStyle/>
          <a:p>
            <a:r>
              <a:rPr lang="en-GB" sz="2200" dirty="0"/>
              <a:t>Hughes and </a:t>
            </a:r>
            <a:r>
              <a:rPr lang="en-GB" sz="2200" dirty="0" err="1"/>
              <a:t>Cotterell</a:t>
            </a:r>
            <a:r>
              <a:rPr lang="en-GB" sz="2200" dirty="0"/>
              <a:t>, Software Project Management, 4th / 5th edition, Chapter 12 (4th ed.) or Chapter 13 (5th ed.). </a:t>
            </a:r>
            <a:endParaRPr lang="en-GB" sz="2200" dirty="0" smtClean="0"/>
          </a:p>
          <a:p>
            <a:r>
              <a:rPr lang="en-GB" sz="2200" dirty="0" err="1"/>
              <a:t>Sommerville</a:t>
            </a:r>
            <a:r>
              <a:rPr lang="en-GB" sz="2200" dirty="0"/>
              <a:t>, Software Engineering, 9th edition, Chapter </a:t>
            </a:r>
            <a:r>
              <a:rPr lang="en-GB" sz="2200" dirty="0" smtClean="0"/>
              <a:t>24</a:t>
            </a:r>
          </a:p>
          <a:p>
            <a:r>
              <a:rPr lang="en-GB" sz="2200" dirty="0"/>
              <a:t>https://en.wikipedia.org/wiki/Software_quality</a:t>
            </a:r>
            <a:endParaRPr lang="en-GB" sz="2200" dirty="0" smtClean="0"/>
          </a:p>
          <a:p>
            <a:r>
              <a:rPr lang="en-GB" sz="2200" dirty="0"/>
              <a:t>https://en.wikipedia.org/wiki/ISO_9000</a:t>
            </a:r>
          </a:p>
        </p:txBody>
      </p:sp>
    </p:spTree>
    <p:extLst>
      <p:ext uri="{BB962C8B-B14F-4D97-AF65-F5344CB8AC3E}">
        <p14:creationId xmlns:p14="http://schemas.microsoft.com/office/powerpoint/2010/main" val="1586819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177</TotalTime>
  <Words>271</Words>
  <Application>Microsoft Office PowerPoint</Application>
  <PresentationFormat>On-screen Show (4:3)</PresentationFormat>
  <Paragraphs>18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Software Quality Assurance</vt:lpstr>
      <vt:lpstr>Quality </vt:lpstr>
      <vt:lpstr>PowerPoint Presentation</vt:lpstr>
      <vt:lpstr>PowerPoint Presentation</vt:lpstr>
      <vt:lpstr>Quality Model</vt:lpstr>
      <vt:lpstr>Validation and Verification </vt:lpstr>
      <vt:lpstr>Case Study:</vt:lpstr>
      <vt:lpstr>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Cara W Murphy</dc:creator>
  <cp:lastModifiedBy>Cara W Murphy</cp:lastModifiedBy>
  <cp:revision>8</cp:revision>
  <dcterms:created xsi:type="dcterms:W3CDTF">2019-02-11T09:20:09Z</dcterms:created>
  <dcterms:modified xsi:type="dcterms:W3CDTF">2019-02-11T12:17:58Z</dcterms:modified>
</cp:coreProperties>
</file>