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AA93-8880-4928-ABB1-208EC4647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E0C378-C374-439C-B3FD-BDAE9831D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5E7FD-FB7D-4ADF-91EC-C3CE7662E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E9C1-5F76-477E-BA39-BD9AF5456C1C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392B0-A25A-499C-9D40-D934AF25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0C021-17FA-4778-87EB-383C75F68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84C8-8D2E-48FC-9214-0AC2C8FCB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35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B7F54-08D2-4A36-9DB4-33CE3E4B3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DDB8FE-CE99-4F1E-B780-F748AE6FA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FD818-AE9C-4963-953D-098E84234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E9C1-5F76-477E-BA39-BD9AF5456C1C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C62E3-70CC-4B10-8247-C2A80223C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76B88-2EB7-44AD-81B0-14346933D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84C8-8D2E-48FC-9214-0AC2C8FCB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55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039074-CFE0-4863-AB30-55D6314972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8E69B-976A-42EC-AC57-1282C5DE1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0869E-D7E4-481C-A306-306CF2DF3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E9C1-5F76-477E-BA39-BD9AF5456C1C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FE4F9-F10E-4E5F-A8E5-7530EDEA8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AFE96-2E02-4BCA-9A77-640D05AB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84C8-8D2E-48FC-9214-0AC2C8FCB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91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1A630-E94B-4001-81A4-A402FC0EE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4C10B-9A87-4140-BBBD-2BC166958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832D4-C4AA-48D4-9BEC-8EA40197D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E9C1-5F76-477E-BA39-BD9AF5456C1C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C9708-2513-4831-9FAF-AE6ECD1C1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F7814-978A-4EE3-9107-7DC192753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84C8-8D2E-48FC-9214-0AC2C8FCB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08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B2897-7E32-4B14-A98E-E7C0E2048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04142-C5EC-49B6-AD0C-181612065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A5C2D-3D5E-41CB-B2F9-795139B8D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E9C1-5F76-477E-BA39-BD9AF5456C1C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3DF96-42A3-49F6-B09B-CD8BED87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24C3B-DEB3-46E2-AC50-4AA6B127E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84C8-8D2E-48FC-9214-0AC2C8FCB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3AD12-894F-4BBB-ABE5-5FA96CA8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C62A2-E0F9-44F3-8D30-4EB69BC81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48EFF-7A15-4315-9584-934386079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7A4A2-5ABB-4073-AC71-CC2EA39B8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E9C1-5F76-477E-BA39-BD9AF5456C1C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B2F06-2D06-4359-9CC6-A97874992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E367D-F268-4A9B-9829-F8605B79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84C8-8D2E-48FC-9214-0AC2C8FCB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23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725BD-E2DC-4962-8AC5-9B276A18B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07BCC-7056-4CEF-AD52-3929C0383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6CC4C-D83B-4907-94DA-B2E475540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A78F1A-AB55-43B4-9FA7-201444F57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1B35F-5B4F-4196-B811-D3FBD2A7E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6C071B-89D5-4BBA-9516-34B88717D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E9C1-5F76-477E-BA39-BD9AF5456C1C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A3D647-B92C-4C08-B494-6211E4E5B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FDDED-86E0-40C4-9A76-0C2ABC07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84C8-8D2E-48FC-9214-0AC2C8FCB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80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13979-6A95-43B7-B886-5CEAC74CC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060B3D-C32A-43CB-8625-288DCB39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E9C1-5F76-477E-BA39-BD9AF5456C1C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5ECD63-237F-46EC-98BF-F28502EB3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68B01-2A84-4CEE-87ED-B5E4CE605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84C8-8D2E-48FC-9214-0AC2C8FCB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65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23C006-92AB-4B0B-9494-AA834F9BE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E9C1-5F76-477E-BA39-BD9AF5456C1C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CC3284-29AC-451E-A77D-885F069EC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4F099-06A5-41F0-BB65-95DBFA8FF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84C8-8D2E-48FC-9214-0AC2C8FCB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280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49EC1-8E7E-485C-B616-80EA7ED2F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13A32-7655-4001-BFFA-ADC8EE1C2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1F1C4-BBEE-47EF-9140-D4EC382DA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3B03A-2467-4EB1-8C52-BAE8F2875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E9C1-5F76-477E-BA39-BD9AF5456C1C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5FCFA-4AE2-4C9F-8018-EEDA9101B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76A71-0017-4DE2-8FA9-E0FA773F4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84C8-8D2E-48FC-9214-0AC2C8FCB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30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C29B9-593E-4933-B5FC-E5D035333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AB213A-857C-4B09-9173-2A959E8709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9E94C-F5DA-46C6-8419-AB7205794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D472C-047A-4CD5-9CFC-18DA025A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E9C1-5F76-477E-BA39-BD9AF5456C1C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B131A-6ECD-4012-911D-BAB26D10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C9931-A605-4919-8A73-A06062924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84C8-8D2E-48FC-9214-0AC2C8FCB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39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1E3C6F-2CD8-4B26-90F3-20538A96F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B48D7-83DE-4D6D-8116-B7D1E1F92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3F3EE-233E-449D-B387-2E2D22CE9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8E9C1-5F76-477E-BA39-BD9AF5456C1C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DA613-7784-468E-B987-3EBB8A0511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0B166-7743-420B-A879-DEEC75315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784C8-8D2E-48FC-9214-0AC2C8FCB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29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6DDA-E5C2-4BBD-AEB9-C30E4AF38F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Software quality assurance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1EFE6-356A-44F2-BEC9-DF7960FD8C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Luke Robertson</a:t>
            </a:r>
          </a:p>
        </p:txBody>
      </p:sp>
    </p:spTree>
    <p:extLst>
      <p:ext uri="{BB962C8B-B14F-4D97-AF65-F5344CB8AC3E}">
        <p14:creationId xmlns:p14="http://schemas.microsoft.com/office/powerpoint/2010/main" val="364489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2863-E4B7-4B6F-ACA9-0F6F09EBA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Quality assurance vs quality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07263-A231-471F-A879-CA9FFF2E7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“The planned and systematic activities implemented in a quality system so that quality requirements for a product or service will be fulfilled.” - American Society for Quality (ASQ)</a:t>
            </a:r>
            <a:endParaRPr lang="en-GB" dirty="0"/>
          </a:p>
          <a:p>
            <a:r>
              <a:rPr lang="en-GB" dirty="0"/>
              <a:t>Quality assurance and quality control are often mixed up with one another</a:t>
            </a:r>
          </a:p>
          <a:p>
            <a:r>
              <a:rPr lang="en-GB" dirty="0"/>
              <a:t>Quality control happens after the project</a:t>
            </a:r>
          </a:p>
          <a:p>
            <a:r>
              <a:rPr lang="en-GB" dirty="0"/>
              <a:t>Quality assurance happens during the project</a:t>
            </a:r>
          </a:p>
        </p:txBody>
      </p:sp>
    </p:spTree>
    <p:extLst>
      <p:ext uri="{BB962C8B-B14F-4D97-AF65-F5344CB8AC3E}">
        <p14:creationId xmlns:p14="http://schemas.microsoft.com/office/powerpoint/2010/main" val="385004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F5BC8-969C-4E96-AB02-F3B431A8A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Quality assurance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C1377-97FA-4182-B04F-E6359AE48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Cost-Benefit Analysis – Ensures that the cost is worth the benefit and compares it to an alternative</a:t>
            </a:r>
          </a:p>
          <a:p>
            <a:r>
              <a:rPr lang="en-GB" dirty="0"/>
              <a:t>Cost of quality – Determines the extent to which its resources are used for activities to prevent poor quality</a:t>
            </a:r>
          </a:p>
          <a:p>
            <a:r>
              <a:rPr lang="en-GB" dirty="0"/>
              <a:t>Benchmarking – Comparing business processes and performance metrics to industry bests</a:t>
            </a:r>
          </a:p>
          <a:p>
            <a:r>
              <a:rPr lang="en-GB" dirty="0"/>
              <a:t>Statistic sampling – may be random sampling or systematic sampling, takes a smaller group of data and uses that data to create a result for the larger pool of data based off a predetermined number of observations.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536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A16C8-4339-44BC-9D7A-37F9DA9BB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quality in a product?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54773-2711-4869-9813-17ED9F7A0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Quality has many different definitions depending on who you speak to</a:t>
            </a:r>
          </a:p>
          <a:p>
            <a:r>
              <a:rPr lang="en-GB" dirty="0"/>
              <a:t>Knowing what your customer wants</a:t>
            </a:r>
          </a:p>
          <a:p>
            <a:r>
              <a:rPr lang="en-GB" dirty="0"/>
              <a:t>Providing more than expected</a:t>
            </a:r>
          </a:p>
          <a:p>
            <a:r>
              <a:rPr lang="en-GB" dirty="0"/>
              <a:t>Doing so in the most effective manner possible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3684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A81E6-DB76-4A3B-860C-5908A739F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Principles of quality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C1A0D-C079-43BE-B4B9-D2BC12810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Customer focus – understand the needs of customers</a:t>
            </a:r>
          </a:p>
          <a:p>
            <a:r>
              <a:rPr lang="en-GB" dirty="0"/>
              <a:t>Leadership – establish a vision/direction</a:t>
            </a:r>
          </a:p>
          <a:p>
            <a:r>
              <a:rPr lang="en-GB" dirty="0"/>
              <a:t>Engagement of people – Abilities/ideas used and valued</a:t>
            </a:r>
          </a:p>
          <a:p>
            <a:r>
              <a:rPr lang="en-GB" dirty="0"/>
              <a:t>Process approach – manage activities as processes</a:t>
            </a:r>
          </a:p>
          <a:p>
            <a:r>
              <a:rPr lang="en-GB" dirty="0"/>
              <a:t>Improvement – Improve performance and capabilities</a:t>
            </a:r>
          </a:p>
          <a:p>
            <a:r>
              <a:rPr lang="en-GB" dirty="0"/>
              <a:t>Evidence based decision making – Ensure accessibility of accurate data</a:t>
            </a:r>
          </a:p>
          <a:p>
            <a:r>
              <a:rPr lang="en-GB" dirty="0"/>
              <a:t>Relationship management – Identify and select suppliers to manage costs, optimise resources </a:t>
            </a:r>
          </a:p>
        </p:txBody>
      </p:sp>
    </p:spTree>
    <p:extLst>
      <p:ext uri="{BB962C8B-B14F-4D97-AF65-F5344CB8AC3E}">
        <p14:creationId xmlns:p14="http://schemas.microsoft.com/office/powerpoint/2010/main" val="364153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256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Software quality assurance</vt:lpstr>
      <vt:lpstr>Quality assurance vs quality control</vt:lpstr>
      <vt:lpstr>Quality assurance approaches</vt:lpstr>
      <vt:lpstr>What is quality in a product?</vt:lpstr>
      <vt:lpstr>Principles of quality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 assurance</dc:title>
  <dc:creator>Luke Robertson</dc:creator>
  <cp:lastModifiedBy>Luke Robertson</cp:lastModifiedBy>
  <cp:revision>8</cp:revision>
  <dcterms:created xsi:type="dcterms:W3CDTF">2019-02-08T23:01:43Z</dcterms:created>
  <dcterms:modified xsi:type="dcterms:W3CDTF">2019-02-11T07:53:50Z</dcterms:modified>
</cp:coreProperties>
</file>