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54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5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3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8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3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67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5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5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2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17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10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97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0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B58227-5635-4565-9CAD-8F77B9B34F9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900AA1-4301-46AC-8EEA-267D845AD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2259-99DD-4AC9-A8E4-FEE7F3CF5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an RMMM plan?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698AC-4D55-4440-9B6A-C5E0DA6B9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5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07DF-02DF-4D0E-89AA-81F22616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RMMM- What does it stand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B021-D992-4614-ACD9-D8971CB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Mitigation</a:t>
            </a:r>
          </a:p>
          <a:p>
            <a:r>
              <a:rPr lang="en-GB" dirty="0"/>
              <a:t>Monitor</a:t>
            </a:r>
          </a:p>
          <a:p>
            <a:r>
              <a:rPr lang="en-GB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5520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EBF7-1D02-49BB-B473-D5CE3B67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 RMMM plan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47AF-8681-4401-8412-ACAD24B5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by project management as part of an overall project plan.</a:t>
            </a:r>
          </a:p>
          <a:p>
            <a:r>
              <a:rPr lang="en-GB" dirty="0"/>
              <a:t>The goal of the RMMM plan is to achieve Risk Mitigation.</a:t>
            </a:r>
          </a:p>
          <a:p>
            <a:r>
              <a:rPr lang="en-GB" dirty="0"/>
              <a:t>To assess whether predicted risks occur.</a:t>
            </a:r>
          </a:p>
          <a:p>
            <a:r>
              <a:rPr lang="en-GB" dirty="0"/>
              <a:t>Gives a clear process for risk aversion.</a:t>
            </a:r>
          </a:p>
          <a:p>
            <a:r>
              <a:rPr lang="en-GB" dirty="0"/>
              <a:t>Gather information for future risk Analysis.</a:t>
            </a:r>
          </a:p>
          <a:p>
            <a:r>
              <a:rPr lang="en-GB" dirty="0"/>
              <a:t>Uses an RIS.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39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785D-8278-45AF-93C1-081CC93A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643" y="677411"/>
            <a:ext cx="10018713" cy="1752599"/>
          </a:xfrm>
        </p:spPr>
        <p:txBody>
          <a:bodyPr/>
          <a:lstStyle/>
          <a:p>
            <a:r>
              <a:rPr lang="en-GB" dirty="0"/>
              <a:t>What is an RIS?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0772-C29C-401E-A41E-B2F65A00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312" y="2633443"/>
            <a:ext cx="10018713" cy="3124201"/>
          </a:xfrm>
        </p:spPr>
        <p:txBody>
          <a:bodyPr>
            <a:normAutofit fontScale="55000" lnSpcReduction="20000"/>
          </a:bodyPr>
          <a:lstStyle/>
          <a:p>
            <a:endParaRPr lang="en-GB" dirty="0"/>
          </a:p>
          <a:p>
            <a:r>
              <a:rPr lang="en-GB" dirty="0"/>
              <a:t>A Risk Information Sheet will generally contain</a:t>
            </a:r>
          </a:p>
          <a:p>
            <a:pPr marL="0" indent="0">
              <a:buNone/>
            </a:pPr>
            <a:r>
              <a:rPr lang="en-GB" dirty="0"/>
              <a:t>								-Risk </a:t>
            </a:r>
            <a:r>
              <a:rPr lang="en-GB" dirty="0" err="1"/>
              <a:t>ID,Date,Probability</a:t>
            </a:r>
            <a:r>
              <a:rPr lang="en-GB" dirty="0"/>
              <a:t> and Impact</a:t>
            </a:r>
          </a:p>
          <a:p>
            <a:pPr marL="0" indent="0">
              <a:buNone/>
            </a:pPr>
            <a:r>
              <a:rPr lang="en-GB" dirty="0"/>
              <a:t>								-Description</a:t>
            </a:r>
          </a:p>
          <a:p>
            <a:pPr marL="0" indent="0">
              <a:buNone/>
            </a:pPr>
            <a:r>
              <a:rPr lang="en-GB" dirty="0"/>
              <a:t>								-Context</a:t>
            </a:r>
          </a:p>
          <a:p>
            <a:pPr marL="0" indent="0">
              <a:buNone/>
            </a:pPr>
            <a:r>
              <a:rPr lang="en-GB" dirty="0"/>
              <a:t>								-Mitigation</a:t>
            </a:r>
          </a:p>
          <a:p>
            <a:pPr marL="0" indent="0">
              <a:buNone/>
            </a:pPr>
            <a:r>
              <a:rPr lang="en-GB" dirty="0"/>
              <a:t>								-Monitoring</a:t>
            </a:r>
          </a:p>
          <a:p>
            <a:pPr marL="0" indent="0">
              <a:buNone/>
            </a:pPr>
            <a:r>
              <a:rPr lang="en-GB" dirty="0"/>
              <a:t>								-Management</a:t>
            </a:r>
          </a:p>
          <a:p>
            <a:pPr marL="0" indent="0">
              <a:buNone/>
            </a:pPr>
            <a:r>
              <a:rPr lang="en-GB" dirty="0"/>
              <a:t>								-Current Status</a:t>
            </a:r>
          </a:p>
          <a:p>
            <a:endParaRPr lang="en-GB" dirty="0"/>
          </a:p>
          <a:p>
            <a:r>
              <a:rPr lang="en-GB" dirty="0"/>
              <a:t>Usually stored in a </a:t>
            </a:r>
            <a:r>
              <a:rPr lang="en-GB" dirty="0" err="1"/>
              <a:t>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77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14D1-55DD-4550-B857-5FFE638F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apply to the </a:t>
            </a:r>
            <a:r>
              <a:rPr lang="en-GB" dirty="0" err="1"/>
              <a:t>Brightmouth</a:t>
            </a:r>
            <a:r>
              <a:rPr lang="en-GB" dirty="0"/>
              <a:t> College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194F-4D9B-40AC-86A4-8643E6D6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risk: High Staff turnover due to poor implementation of the new software.			</a:t>
            </a:r>
          </a:p>
          <a:p>
            <a:pPr marL="0" indent="0">
              <a:buNone/>
            </a:pPr>
            <a:r>
              <a:rPr lang="en-GB" dirty="0"/>
              <a:t>						- Staff not paid correctly/on time.</a:t>
            </a:r>
          </a:p>
          <a:p>
            <a:pPr marL="0" indent="0">
              <a:buNone/>
            </a:pPr>
            <a:r>
              <a:rPr lang="en-GB" dirty="0"/>
              <a:t>                                             - Staff not trained correctly on the new software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56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B385-2CB1-48A0-A4FD-283B2920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93EB-F40E-47FE-9F8B-3D2569CE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Meet with current staff to discuss their problems and concerns regarding the new software.(Before and after the project has begun).</a:t>
            </a:r>
          </a:p>
          <a:p>
            <a:r>
              <a:rPr lang="en-GB" dirty="0"/>
              <a:t>Implement any changes before commencing the project.</a:t>
            </a:r>
          </a:p>
          <a:p>
            <a:r>
              <a:rPr lang="en-GB" dirty="0"/>
              <a:t>Assume that staff could leave so that you can put in place safety nets to prevent as much disruption as possible when a staff member leaves.</a:t>
            </a:r>
          </a:p>
          <a:p>
            <a:pPr lvl="7">
              <a:buFontTx/>
              <a:buChar char="-"/>
            </a:pPr>
            <a:r>
              <a:rPr lang="en-GB" dirty="0"/>
              <a:t>E.g. Regular peer review sessions so that a group of people are up to date with what 	each other is working on.</a:t>
            </a:r>
          </a:p>
          <a:p>
            <a:pPr lvl="7">
              <a:buFontTx/>
              <a:buChar char="-"/>
            </a:pPr>
            <a:r>
              <a:rPr lang="en-GB" dirty="0"/>
              <a:t>Assign back up staff to critical tasks.</a:t>
            </a:r>
          </a:p>
        </p:txBody>
      </p:sp>
    </p:spTree>
    <p:extLst>
      <p:ext uri="{BB962C8B-B14F-4D97-AF65-F5344CB8AC3E}">
        <p14:creationId xmlns:p14="http://schemas.microsoft.com/office/powerpoint/2010/main" val="159595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58F8-5CE0-4DE1-87CB-3C058626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9ED6-BE90-49AA-8DB6-E2B4D8B1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an eye on staff morale.</a:t>
            </a:r>
          </a:p>
          <a:p>
            <a:r>
              <a:rPr lang="en-GB" dirty="0"/>
              <a:t>Track the payroll system and respond to mistakes before staff do.</a:t>
            </a:r>
          </a:p>
          <a:p>
            <a:r>
              <a:rPr lang="en-GB" dirty="0"/>
              <a:t>Ensure training is through and adaptable to different difficulty levels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00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7C50-D6B0-489F-B18D-9FB4D9FE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F8F0-3CCA-4CD1-8D8A-047A6D49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Mitigation fails then the Management is a plan to deal with the problem.</a:t>
            </a:r>
          </a:p>
          <a:p>
            <a:r>
              <a:rPr lang="en-GB" dirty="0"/>
              <a:t>If the Mitigation steps were followed then there will be safety nets in place to help deal with the issue. 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- Peer review allowed for shared information.</a:t>
            </a:r>
          </a:p>
          <a:p>
            <a:pPr marL="0" indent="0">
              <a:buNone/>
            </a:pPr>
            <a:r>
              <a:rPr lang="en-GB" dirty="0"/>
              <a:t>								-Back up staff can set in.</a:t>
            </a:r>
          </a:p>
        </p:txBody>
      </p:sp>
    </p:spTree>
    <p:extLst>
      <p:ext uri="{BB962C8B-B14F-4D97-AF65-F5344CB8AC3E}">
        <p14:creationId xmlns:p14="http://schemas.microsoft.com/office/powerpoint/2010/main" val="4272220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257</TotalTime>
  <Words>265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What is an RMMM plan?</vt:lpstr>
      <vt:lpstr>RMMM- What does it stand for?</vt:lpstr>
      <vt:lpstr>What does a RMMM plan do?</vt:lpstr>
      <vt:lpstr>What is an RIS?</vt:lpstr>
      <vt:lpstr>How does this apply to the Brightmouth College example?</vt:lpstr>
      <vt:lpstr>Mitigation</vt:lpstr>
      <vt:lpstr>Monitoring</vt:lpstr>
      <vt:lpstr>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RMMM plan?</dc:title>
  <dc:creator>Sam</dc:creator>
  <cp:lastModifiedBy>Sam</cp:lastModifiedBy>
  <cp:revision>8</cp:revision>
  <dcterms:created xsi:type="dcterms:W3CDTF">2019-02-06T15:42:29Z</dcterms:created>
  <dcterms:modified xsi:type="dcterms:W3CDTF">2019-02-06T19:59:58Z</dcterms:modified>
</cp:coreProperties>
</file>