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1" r:id="rId15"/>
    <p:sldId id="272" r:id="rId16"/>
    <p:sldId id="273" r:id="rId17"/>
    <p:sldId id="270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62"/>
    <p:restoredTop sz="94651"/>
  </p:normalViewPr>
  <p:slideViewPr>
    <p:cSldViewPr snapToGrid="0" snapToObjects="1">
      <p:cViewPr>
        <p:scale>
          <a:sx n="92" d="100"/>
          <a:sy n="92" d="100"/>
        </p:scale>
        <p:origin x="173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B2238-F426-48F6-AB25-FBFF008E0E9B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A190C75-0F9D-4ED6-B527-655F82E043DB}">
      <dgm:prSet/>
      <dgm:spPr/>
      <dgm:t>
        <a:bodyPr/>
        <a:lstStyle/>
        <a:p>
          <a:r>
            <a:rPr lang="en-US" b="1"/>
            <a:t>Categories of risk</a:t>
          </a:r>
          <a:endParaRPr lang="en-US"/>
        </a:p>
      </dgm:t>
    </dgm:pt>
    <dgm:pt modelId="{416A481F-70C3-4BF1-AA3C-FAB5D2035732}" type="parTrans" cxnId="{1B37B9FE-E670-47A9-92DC-92605F06BE84}">
      <dgm:prSet/>
      <dgm:spPr/>
      <dgm:t>
        <a:bodyPr/>
        <a:lstStyle/>
        <a:p>
          <a:endParaRPr lang="en-US"/>
        </a:p>
      </dgm:t>
    </dgm:pt>
    <dgm:pt modelId="{ABBD5A05-6B1A-4029-ABE3-199479485E7A}" type="sibTrans" cxnId="{1B37B9FE-E670-47A9-92DC-92605F06BE8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C9A8C7B-5B8C-41B1-9FC5-D86FC03172D3}">
      <dgm:prSet/>
      <dgm:spPr/>
      <dgm:t>
        <a:bodyPr/>
        <a:lstStyle/>
        <a:p>
          <a:r>
            <a:rPr lang="en-US" b="1" dirty="0"/>
            <a:t>Framework for dealing with risk</a:t>
          </a:r>
          <a:endParaRPr lang="en-US" dirty="0"/>
        </a:p>
      </dgm:t>
    </dgm:pt>
    <dgm:pt modelId="{834B48DC-DFBC-4211-924E-716F3845DD76}" type="parTrans" cxnId="{195025F7-660B-4D3F-8A6E-854862845D37}">
      <dgm:prSet/>
      <dgm:spPr/>
      <dgm:t>
        <a:bodyPr/>
        <a:lstStyle/>
        <a:p>
          <a:endParaRPr lang="en-US"/>
        </a:p>
      </dgm:t>
    </dgm:pt>
    <dgm:pt modelId="{865890BC-488C-41D8-A5FA-C8E482188954}" type="sibTrans" cxnId="{195025F7-660B-4D3F-8A6E-854862845D3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0EA9A44-A35E-49D6-BB26-8D51C441C521}">
      <dgm:prSet/>
      <dgm:spPr/>
      <dgm:t>
        <a:bodyPr/>
        <a:lstStyle/>
        <a:p>
          <a:r>
            <a:rPr lang="en-US" b="1" dirty="0"/>
            <a:t>Risk identification </a:t>
          </a:r>
          <a:endParaRPr lang="en-US" dirty="0"/>
        </a:p>
      </dgm:t>
    </dgm:pt>
    <dgm:pt modelId="{B610F3E6-71F6-419F-9EF8-76B2BC2DA8E8}" type="parTrans" cxnId="{0EFB74FA-621C-4A30-BC8F-8D0E5BC63C3B}">
      <dgm:prSet/>
      <dgm:spPr/>
      <dgm:t>
        <a:bodyPr/>
        <a:lstStyle/>
        <a:p>
          <a:endParaRPr lang="en-US"/>
        </a:p>
      </dgm:t>
    </dgm:pt>
    <dgm:pt modelId="{8B7231FC-5CC2-485F-B589-12C339343526}" type="sibTrans" cxnId="{0EFB74FA-621C-4A30-BC8F-8D0E5BC63C3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5B84E2B-B7B6-4F74-9D66-99ED7FDA8952}">
      <dgm:prSet/>
      <dgm:spPr/>
      <dgm:t>
        <a:bodyPr/>
        <a:lstStyle/>
        <a:p>
          <a:r>
            <a:rPr lang="en-US" b="1" dirty="0"/>
            <a:t>Risk assessment </a:t>
          </a:r>
          <a:endParaRPr lang="en-US" dirty="0"/>
        </a:p>
      </dgm:t>
    </dgm:pt>
    <dgm:pt modelId="{66C881F9-82D1-401C-AAE6-23404C67D92D}" type="parTrans" cxnId="{F36BF107-65E4-4293-8191-ABE60BCF99CC}">
      <dgm:prSet/>
      <dgm:spPr/>
      <dgm:t>
        <a:bodyPr/>
        <a:lstStyle/>
        <a:p>
          <a:endParaRPr lang="en-US"/>
        </a:p>
      </dgm:t>
    </dgm:pt>
    <dgm:pt modelId="{7D6523A7-9C6B-4E54-899B-EE94B8E621F0}" type="sibTrans" cxnId="{F36BF107-65E4-4293-8191-ABE60BCF99C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67C77F6-C5EC-4035-A446-163C91CD65D7}">
      <dgm:prSet/>
      <dgm:spPr/>
      <dgm:t>
        <a:bodyPr/>
        <a:lstStyle/>
        <a:p>
          <a:r>
            <a:rPr lang="en-US" b="1" dirty="0"/>
            <a:t>Risk planning</a:t>
          </a:r>
          <a:endParaRPr lang="en-US" dirty="0"/>
        </a:p>
      </dgm:t>
    </dgm:pt>
    <dgm:pt modelId="{0929B6BE-7E85-4138-B07B-F32506640E07}" type="parTrans" cxnId="{3BE7EAF5-D7B2-4C22-88C0-AF946A4757F8}">
      <dgm:prSet/>
      <dgm:spPr/>
      <dgm:t>
        <a:bodyPr/>
        <a:lstStyle/>
        <a:p>
          <a:endParaRPr lang="en-US"/>
        </a:p>
      </dgm:t>
    </dgm:pt>
    <dgm:pt modelId="{0962AF00-E81F-44EC-B141-42DEB9CC0CC6}" type="sibTrans" cxnId="{3BE7EAF5-D7B2-4C22-88C0-AF946A4757F8}">
      <dgm:prSet phldrT="05" phldr="0"/>
      <dgm:spPr/>
      <dgm:t>
        <a:bodyPr/>
        <a:lstStyle/>
        <a:p>
          <a:r>
            <a:rPr lang="en-US" dirty="0"/>
            <a:t>05</a:t>
          </a:r>
        </a:p>
      </dgm:t>
    </dgm:pt>
    <dgm:pt modelId="{1BDF63AE-4AFB-4CAD-98F3-44DC9EFE3CE7}">
      <dgm:prSet/>
      <dgm:spPr/>
      <dgm:t>
        <a:bodyPr/>
        <a:lstStyle/>
        <a:p>
          <a:r>
            <a:rPr lang="en-US" b="1" dirty="0"/>
            <a:t>Risk management</a:t>
          </a:r>
          <a:endParaRPr lang="en-US" dirty="0"/>
        </a:p>
      </dgm:t>
    </dgm:pt>
    <dgm:pt modelId="{4BCD3971-3CA8-4D7B-91E5-F7DA9BE7B492}" type="parTrans" cxnId="{4E8DC879-691A-4A10-BCD9-1F2EDC5A6139}">
      <dgm:prSet/>
      <dgm:spPr/>
      <dgm:t>
        <a:bodyPr/>
        <a:lstStyle/>
        <a:p>
          <a:endParaRPr lang="en-US"/>
        </a:p>
      </dgm:t>
    </dgm:pt>
    <dgm:pt modelId="{B049600E-176A-416C-832E-38531F1085BC}" type="sibTrans" cxnId="{4E8DC879-691A-4A10-BCD9-1F2EDC5A6139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8302175D-E520-4FA0-8850-0DA53F070335}">
      <dgm:prSet/>
      <dgm:spPr/>
      <dgm:t>
        <a:bodyPr/>
        <a:lstStyle/>
        <a:p>
          <a:r>
            <a:rPr lang="en-US" b="1" dirty="0"/>
            <a:t>Evaluating risk to the seclude </a:t>
          </a:r>
          <a:endParaRPr lang="en-US" dirty="0"/>
        </a:p>
      </dgm:t>
    </dgm:pt>
    <dgm:pt modelId="{6E5170E2-7934-4BF4-9450-61CA925E06FE}" type="parTrans" cxnId="{672DCAE5-F374-4A59-B7C7-222D30772C3A}">
      <dgm:prSet/>
      <dgm:spPr/>
      <dgm:t>
        <a:bodyPr/>
        <a:lstStyle/>
        <a:p>
          <a:endParaRPr lang="en-US"/>
        </a:p>
      </dgm:t>
    </dgm:pt>
    <dgm:pt modelId="{D0C7B833-278A-4870-996E-DE82D0B15827}" type="sibTrans" cxnId="{672DCAE5-F374-4A59-B7C7-222D30772C3A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39C2CB53-578C-40A8-8C69-A999F6B5103D}">
      <dgm:prSet/>
      <dgm:spPr/>
      <dgm:t>
        <a:bodyPr/>
        <a:lstStyle/>
        <a:p>
          <a:r>
            <a:rPr lang="en-US" b="1"/>
            <a:t>PERT</a:t>
          </a:r>
          <a:endParaRPr lang="en-US"/>
        </a:p>
      </dgm:t>
    </dgm:pt>
    <dgm:pt modelId="{852658DD-C373-49B8-9A6F-EAB075F04FDB}" type="parTrans" cxnId="{A6D45DDE-D598-4F8A-A3EE-C7A54824AD82}">
      <dgm:prSet/>
      <dgm:spPr/>
      <dgm:t>
        <a:bodyPr/>
        <a:lstStyle/>
        <a:p>
          <a:endParaRPr lang="en-US"/>
        </a:p>
      </dgm:t>
    </dgm:pt>
    <dgm:pt modelId="{5EC3B505-BE5F-495E-B574-2BBCF96D13E2}" type="sibTrans" cxnId="{A6D45DDE-D598-4F8A-A3EE-C7A54824AD82}">
      <dgm:prSet phldrT="08" phldr="0"/>
      <dgm:spPr/>
      <dgm:t>
        <a:bodyPr/>
        <a:lstStyle/>
        <a:p>
          <a:r>
            <a:rPr lang="en-US"/>
            <a:t>08</a:t>
          </a:r>
        </a:p>
      </dgm:t>
    </dgm:pt>
    <dgm:pt modelId="{020859E7-0C08-4916-A2B4-0AB77B23F41D}">
      <dgm:prSet/>
      <dgm:spPr/>
      <dgm:t>
        <a:bodyPr/>
        <a:lstStyle/>
        <a:p>
          <a:r>
            <a:rPr lang="en-US" b="1" dirty="0"/>
            <a:t>Monte Carlo simulation Critical chain concepts </a:t>
          </a:r>
          <a:endParaRPr lang="en-US" dirty="0"/>
        </a:p>
      </dgm:t>
    </dgm:pt>
    <dgm:pt modelId="{7607E657-4CAD-426B-917E-845662E23387}" type="parTrans" cxnId="{6C359B0A-6822-49CD-99C5-5E839AB36F95}">
      <dgm:prSet/>
      <dgm:spPr/>
      <dgm:t>
        <a:bodyPr/>
        <a:lstStyle/>
        <a:p>
          <a:endParaRPr lang="en-US"/>
        </a:p>
      </dgm:t>
    </dgm:pt>
    <dgm:pt modelId="{D47EF600-F561-41A5-8339-67C1C19420D2}" type="sibTrans" cxnId="{6C359B0A-6822-49CD-99C5-5E839AB36F95}">
      <dgm:prSet phldrT="09" phldr="0"/>
      <dgm:spPr/>
      <dgm:t>
        <a:bodyPr/>
        <a:lstStyle/>
        <a:p>
          <a:r>
            <a:rPr lang="en-US"/>
            <a:t>09</a:t>
          </a:r>
        </a:p>
      </dgm:t>
    </dgm:pt>
    <dgm:pt modelId="{C73798D1-BB31-8242-9669-3C5FB0DAAB91}" type="pres">
      <dgm:prSet presAssocID="{268B2238-F426-48F6-AB25-FBFF008E0E9B}" presName="Name0" presStyleCnt="0">
        <dgm:presLayoutVars>
          <dgm:animLvl val="lvl"/>
          <dgm:resizeHandles val="exact"/>
        </dgm:presLayoutVars>
      </dgm:prSet>
      <dgm:spPr/>
    </dgm:pt>
    <dgm:pt modelId="{AA706DC0-5145-AB41-9A40-2D85CE0AEE23}" type="pres">
      <dgm:prSet presAssocID="{2A190C75-0F9D-4ED6-B527-655F82E043DB}" presName="compositeNode" presStyleCnt="0">
        <dgm:presLayoutVars>
          <dgm:bulletEnabled val="1"/>
        </dgm:presLayoutVars>
      </dgm:prSet>
      <dgm:spPr/>
    </dgm:pt>
    <dgm:pt modelId="{688B9E38-2B69-AB4D-9D34-E7E75DAC630C}" type="pres">
      <dgm:prSet presAssocID="{2A190C75-0F9D-4ED6-B527-655F82E043DB}" presName="bgRect" presStyleLbl="alignNode1" presStyleIdx="0" presStyleCnt="9"/>
      <dgm:spPr/>
    </dgm:pt>
    <dgm:pt modelId="{65B513EE-65E5-2B45-BD86-654BF34CAA05}" type="pres">
      <dgm:prSet presAssocID="{ABBD5A05-6B1A-4029-ABE3-199479485E7A}" presName="sibTransNodeRect" presStyleLbl="alignNode1" presStyleIdx="0" presStyleCnt="9">
        <dgm:presLayoutVars>
          <dgm:chMax val="0"/>
          <dgm:bulletEnabled val="1"/>
        </dgm:presLayoutVars>
      </dgm:prSet>
      <dgm:spPr/>
    </dgm:pt>
    <dgm:pt modelId="{19C847CE-1AE8-074C-AB4B-1AB9B377AAB5}" type="pres">
      <dgm:prSet presAssocID="{2A190C75-0F9D-4ED6-B527-655F82E043DB}" presName="nodeRect" presStyleLbl="alignNode1" presStyleIdx="0" presStyleCnt="9">
        <dgm:presLayoutVars>
          <dgm:bulletEnabled val="1"/>
        </dgm:presLayoutVars>
      </dgm:prSet>
      <dgm:spPr/>
    </dgm:pt>
    <dgm:pt modelId="{DF3DA1DD-863E-6A45-8EB6-7042CE3A9D84}" type="pres">
      <dgm:prSet presAssocID="{ABBD5A05-6B1A-4029-ABE3-199479485E7A}" presName="sibTrans" presStyleCnt="0"/>
      <dgm:spPr/>
    </dgm:pt>
    <dgm:pt modelId="{7B8F8B02-50D9-A447-95D1-0FC7870235B8}" type="pres">
      <dgm:prSet presAssocID="{DC9A8C7B-5B8C-41B1-9FC5-D86FC03172D3}" presName="compositeNode" presStyleCnt="0">
        <dgm:presLayoutVars>
          <dgm:bulletEnabled val="1"/>
        </dgm:presLayoutVars>
      </dgm:prSet>
      <dgm:spPr/>
    </dgm:pt>
    <dgm:pt modelId="{64C5CD40-FCCF-C246-9FA7-E4638A684746}" type="pres">
      <dgm:prSet presAssocID="{DC9A8C7B-5B8C-41B1-9FC5-D86FC03172D3}" presName="bgRect" presStyleLbl="alignNode1" presStyleIdx="1" presStyleCnt="9"/>
      <dgm:spPr/>
    </dgm:pt>
    <dgm:pt modelId="{71CDDDCF-D9F3-594C-A09D-CDC778543F6A}" type="pres">
      <dgm:prSet presAssocID="{865890BC-488C-41D8-A5FA-C8E482188954}" presName="sibTransNodeRect" presStyleLbl="alignNode1" presStyleIdx="1" presStyleCnt="9">
        <dgm:presLayoutVars>
          <dgm:chMax val="0"/>
          <dgm:bulletEnabled val="1"/>
        </dgm:presLayoutVars>
      </dgm:prSet>
      <dgm:spPr/>
    </dgm:pt>
    <dgm:pt modelId="{30D94DFB-E279-024F-BCBB-C494E2541693}" type="pres">
      <dgm:prSet presAssocID="{DC9A8C7B-5B8C-41B1-9FC5-D86FC03172D3}" presName="nodeRect" presStyleLbl="alignNode1" presStyleIdx="1" presStyleCnt="9">
        <dgm:presLayoutVars>
          <dgm:bulletEnabled val="1"/>
        </dgm:presLayoutVars>
      </dgm:prSet>
      <dgm:spPr/>
    </dgm:pt>
    <dgm:pt modelId="{10124C96-6BEE-F14E-AC24-A057E4EA1C89}" type="pres">
      <dgm:prSet presAssocID="{865890BC-488C-41D8-A5FA-C8E482188954}" presName="sibTrans" presStyleCnt="0"/>
      <dgm:spPr/>
    </dgm:pt>
    <dgm:pt modelId="{8B6573C7-915B-8946-93B4-BDFA15A3F17D}" type="pres">
      <dgm:prSet presAssocID="{A0EA9A44-A35E-49D6-BB26-8D51C441C521}" presName="compositeNode" presStyleCnt="0">
        <dgm:presLayoutVars>
          <dgm:bulletEnabled val="1"/>
        </dgm:presLayoutVars>
      </dgm:prSet>
      <dgm:spPr/>
    </dgm:pt>
    <dgm:pt modelId="{1D147987-4104-884B-A67E-296CE75CEF6D}" type="pres">
      <dgm:prSet presAssocID="{A0EA9A44-A35E-49D6-BB26-8D51C441C521}" presName="bgRect" presStyleLbl="alignNode1" presStyleIdx="2" presStyleCnt="9"/>
      <dgm:spPr/>
    </dgm:pt>
    <dgm:pt modelId="{A484879C-8A58-CD48-9270-404D492C3446}" type="pres">
      <dgm:prSet presAssocID="{8B7231FC-5CC2-485F-B589-12C339343526}" presName="sibTransNodeRect" presStyleLbl="alignNode1" presStyleIdx="2" presStyleCnt="9">
        <dgm:presLayoutVars>
          <dgm:chMax val="0"/>
          <dgm:bulletEnabled val="1"/>
        </dgm:presLayoutVars>
      </dgm:prSet>
      <dgm:spPr/>
    </dgm:pt>
    <dgm:pt modelId="{1CD19272-CE56-394D-BF93-D8D7CF0FDEE9}" type="pres">
      <dgm:prSet presAssocID="{A0EA9A44-A35E-49D6-BB26-8D51C441C521}" presName="nodeRect" presStyleLbl="alignNode1" presStyleIdx="2" presStyleCnt="9">
        <dgm:presLayoutVars>
          <dgm:bulletEnabled val="1"/>
        </dgm:presLayoutVars>
      </dgm:prSet>
      <dgm:spPr/>
    </dgm:pt>
    <dgm:pt modelId="{2ADA9960-C029-1647-89E6-206A10490BAA}" type="pres">
      <dgm:prSet presAssocID="{8B7231FC-5CC2-485F-B589-12C339343526}" presName="sibTrans" presStyleCnt="0"/>
      <dgm:spPr/>
    </dgm:pt>
    <dgm:pt modelId="{D7210D74-0895-8644-88F9-9564236ED93E}" type="pres">
      <dgm:prSet presAssocID="{B5B84E2B-B7B6-4F74-9D66-99ED7FDA8952}" presName="compositeNode" presStyleCnt="0">
        <dgm:presLayoutVars>
          <dgm:bulletEnabled val="1"/>
        </dgm:presLayoutVars>
      </dgm:prSet>
      <dgm:spPr/>
    </dgm:pt>
    <dgm:pt modelId="{622447A2-A7B2-994F-AAE1-0808EEB3E9D9}" type="pres">
      <dgm:prSet presAssocID="{B5B84E2B-B7B6-4F74-9D66-99ED7FDA8952}" presName="bgRect" presStyleLbl="alignNode1" presStyleIdx="3" presStyleCnt="9"/>
      <dgm:spPr/>
    </dgm:pt>
    <dgm:pt modelId="{C06727F7-54A0-B742-AFE7-652B0E4774F2}" type="pres">
      <dgm:prSet presAssocID="{7D6523A7-9C6B-4E54-899B-EE94B8E621F0}" presName="sibTransNodeRect" presStyleLbl="alignNode1" presStyleIdx="3" presStyleCnt="9">
        <dgm:presLayoutVars>
          <dgm:chMax val="0"/>
          <dgm:bulletEnabled val="1"/>
        </dgm:presLayoutVars>
      </dgm:prSet>
      <dgm:spPr/>
    </dgm:pt>
    <dgm:pt modelId="{5FDCE0D4-98AB-9B44-8C48-8544B5644560}" type="pres">
      <dgm:prSet presAssocID="{B5B84E2B-B7B6-4F74-9D66-99ED7FDA8952}" presName="nodeRect" presStyleLbl="alignNode1" presStyleIdx="3" presStyleCnt="9">
        <dgm:presLayoutVars>
          <dgm:bulletEnabled val="1"/>
        </dgm:presLayoutVars>
      </dgm:prSet>
      <dgm:spPr/>
    </dgm:pt>
    <dgm:pt modelId="{F49F5B76-0702-A84C-A30F-EF5E827F2A6E}" type="pres">
      <dgm:prSet presAssocID="{7D6523A7-9C6B-4E54-899B-EE94B8E621F0}" presName="sibTrans" presStyleCnt="0"/>
      <dgm:spPr/>
    </dgm:pt>
    <dgm:pt modelId="{0CEC8E0D-FA0E-9148-8DF9-5D77FD2F1F5C}" type="pres">
      <dgm:prSet presAssocID="{067C77F6-C5EC-4035-A446-163C91CD65D7}" presName="compositeNode" presStyleCnt="0">
        <dgm:presLayoutVars>
          <dgm:bulletEnabled val="1"/>
        </dgm:presLayoutVars>
      </dgm:prSet>
      <dgm:spPr/>
    </dgm:pt>
    <dgm:pt modelId="{F180043E-57AE-C447-AB7D-EE337C5824D0}" type="pres">
      <dgm:prSet presAssocID="{067C77F6-C5EC-4035-A446-163C91CD65D7}" presName="bgRect" presStyleLbl="alignNode1" presStyleIdx="4" presStyleCnt="9"/>
      <dgm:spPr/>
    </dgm:pt>
    <dgm:pt modelId="{F3B78A61-F80A-C245-BEEB-0E18194B47D5}" type="pres">
      <dgm:prSet presAssocID="{0962AF00-E81F-44EC-B141-42DEB9CC0CC6}" presName="sibTransNodeRect" presStyleLbl="alignNode1" presStyleIdx="4" presStyleCnt="9">
        <dgm:presLayoutVars>
          <dgm:chMax val="0"/>
          <dgm:bulletEnabled val="1"/>
        </dgm:presLayoutVars>
      </dgm:prSet>
      <dgm:spPr/>
    </dgm:pt>
    <dgm:pt modelId="{7F561A1A-C857-3C41-9C53-006C48EB04DA}" type="pres">
      <dgm:prSet presAssocID="{067C77F6-C5EC-4035-A446-163C91CD65D7}" presName="nodeRect" presStyleLbl="alignNode1" presStyleIdx="4" presStyleCnt="9">
        <dgm:presLayoutVars>
          <dgm:bulletEnabled val="1"/>
        </dgm:presLayoutVars>
      </dgm:prSet>
      <dgm:spPr/>
    </dgm:pt>
    <dgm:pt modelId="{403EDCC7-41E0-4A4A-82C7-63C7FAFA9FCA}" type="pres">
      <dgm:prSet presAssocID="{0962AF00-E81F-44EC-B141-42DEB9CC0CC6}" presName="sibTrans" presStyleCnt="0"/>
      <dgm:spPr/>
    </dgm:pt>
    <dgm:pt modelId="{A4541C9E-F51D-3448-89E6-4308E2EE2AEE}" type="pres">
      <dgm:prSet presAssocID="{1BDF63AE-4AFB-4CAD-98F3-44DC9EFE3CE7}" presName="compositeNode" presStyleCnt="0">
        <dgm:presLayoutVars>
          <dgm:bulletEnabled val="1"/>
        </dgm:presLayoutVars>
      </dgm:prSet>
      <dgm:spPr/>
    </dgm:pt>
    <dgm:pt modelId="{883EFEFB-6285-2A4E-88EF-642581775012}" type="pres">
      <dgm:prSet presAssocID="{1BDF63AE-4AFB-4CAD-98F3-44DC9EFE3CE7}" presName="bgRect" presStyleLbl="alignNode1" presStyleIdx="5" presStyleCnt="9"/>
      <dgm:spPr/>
    </dgm:pt>
    <dgm:pt modelId="{B6A430CF-4E0C-DF48-A26B-6367E4AFE98C}" type="pres">
      <dgm:prSet presAssocID="{B049600E-176A-416C-832E-38531F1085BC}" presName="sibTransNodeRect" presStyleLbl="alignNode1" presStyleIdx="5" presStyleCnt="9">
        <dgm:presLayoutVars>
          <dgm:chMax val="0"/>
          <dgm:bulletEnabled val="1"/>
        </dgm:presLayoutVars>
      </dgm:prSet>
      <dgm:spPr/>
    </dgm:pt>
    <dgm:pt modelId="{D5F5EA6A-3564-044D-ABEC-1B33239C6214}" type="pres">
      <dgm:prSet presAssocID="{1BDF63AE-4AFB-4CAD-98F3-44DC9EFE3CE7}" presName="nodeRect" presStyleLbl="alignNode1" presStyleIdx="5" presStyleCnt="9">
        <dgm:presLayoutVars>
          <dgm:bulletEnabled val="1"/>
        </dgm:presLayoutVars>
      </dgm:prSet>
      <dgm:spPr/>
    </dgm:pt>
    <dgm:pt modelId="{B17D00C7-C5E4-F547-AA75-2802F79AB492}" type="pres">
      <dgm:prSet presAssocID="{B049600E-176A-416C-832E-38531F1085BC}" presName="sibTrans" presStyleCnt="0"/>
      <dgm:spPr/>
    </dgm:pt>
    <dgm:pt modelId="{11A964B7-024F-1548-9313-E1F34A693C6C}" type="pres">
      <dgm:prSet presAssocID="{8302175D-E520-4FA0-8850-0DA53F070335}" presName="compositeNode" presStyleCnt="0">
        <dgm:presLayoutVars>
          <dgm:bulletEnabled val="1"/>
        </dgm:presLayoutVars>
      </dgm:prSet>
      <dgm:spPr/>
    </dgm:pt>
    <dgm:pt modelId="{B73C7A67-BE68-0E4B-ADF2-9FFB44AE2125}" type="pres">
      <dgm:prSet presAssocID="{8302175D-E520-4FA0-8850-0DA53F070335}" presName="bgRect" presStyleLbl="alignNode1" presStyleIdx="6" presStyleCnt="9"/>
      <dgm:spPr/>
    </dgm:pt>
    <dgm:pt modelId="{AC41978A-9A5B-284F-992C-796A2F3A1BDD}" type="pres">
      <dgm:prSet presAssocID="{D0C7B833-278A-4870-996E-DE82D0B15827}" presName="sibTransNodeRect" presStyleLbl="alignNode1" presStyleIdx="6" presStyleCnt="9">
        <dgm:presLayoutVars>
          <dgm:chMax val="0"/>
          <dgm:bulletEnabled val="1"/>
        </dgm:presLayoutVars>
      </dgm:prSet>
      <dgm:spPr/>
    </dgm:pt>
    <dgm:pt modelId="{B75BE538-C035-1649-A47E-EFA264DE993F}" type="pres">
      <dgm:prSet presAssocID="{8302175D-E520-4FA0-8850-0DA53F070335}" presName="nodeRect" presStyleLbl="alignNode1" presStyleIdx="6" presStyleCnt="9">
        <dgm:presLayoutVars>
          <dgm:bulletEnabled val="1"/>
        </dgm:presLayoutVars>
      </dgm:prSet>
      <dgm:spPr/>
    </dgm:pt>
    <dgm:pt modelId="{644A2233-F55A-4445-8FFF-D50CBA358ACE}" type="pres">
      <dgm:prSet presAssocID="{D0C7B833-278A-4870-996E-DE82D0B15827}" presName="sibTrans" presStyleCnt="0"/>
      <dgm:spPr/>
    </dgm:pt>
    <dgm:pt modelId="{4F3321BE-7DD4-5A40-930E-7078C27879C4}" type="pres">
      <dgm:prSet presAssocID="{39C2CB53-578C-40A8-8C69-A999F6B5103D}" presName="compositeNode" presStyleCnt="0">
        <dgm:presLayoutVars>
          <dgm:bulletEnabled val="1"/>
        </dgm:presLayoutVars>
      </dgm:prSet>
      <dgm:spPr/>
    </dgm:pt>
    <dgm:pt modelId="{68C99A08-108C-FF4D-ACC8-7104EEDA1A0A}" type="pres">
      <dgm:prSet presAssocID="{39C2CB53-578C-40A8-8C69-A999F6B5103D}" presName="bgRect" presStyleLbl="alignNode1" presStyleIdx="7" presStyleCnt="9"/>
      <dgm:spPr/>
    </dgm:pt>
    <dgm:pt modelId="{2CC401D3-0BC8-634B-A621-AE80DE99F7B0}" type="pres">
      <dgm:prSet presAssocID="{5EC3B505-BE5F-495E-B574-2BBCF96D13E2}" presName="sibTransNodeRect" presStyleLbl="alignNode1" presStyleIdx="7" presStyleCnt="9">
        <dgm:presLayoutVars>
          <dgm:chMax val="0"/>
          <dgm:bulletEnabled val="1"/>
        </dgm:presLayoutVars>
      </dgm:prSet>
      <dgm:spPr/>
    </dgm:pt>
    <dgm:pt modelId="{BD3358A1-34FB-EB4A-8021-687DC3AC70D1}" type="pres">
      <dgm:prSet presAssocID="{39C2CB53-578C-40A8-8C69-A999F6B5103D}" presName="nodeRect" presStyleLbl="alignNode1" presStyleIdx="7" presStyleCnt="9">
        <dgm:presLayoutVars>
          <dgm:bulletEnabled val="1"/>
        </dgm:presLayoutVars>
      </dgm:prSet>
      <dgm:spPr/>
    </dgm:pt>
    <dgm:pt modelId="{ED462CA1-0971-C745-9778-94256AB8B6BB}" type="pres">
      <dgm:prSet presAssocID="{5EC3B505-BE5F-495E-B574-2BBCF96D13E2}" presName="sibTrans" presStyleCnt="0"/>
      <dgm:spPr/>
    </dgm:pt>
    <dgm:pt modelId="{8B92EA27-5EDE-8B42-865D-0A5501058FEF}" type="pres">
      <dgm:prSet presAssocID="{020859E7-0C08-4916-A2B4-0AB77B23F41D}" presName="compositeNode" presStyleCnt="0">
        <dgm:presLayoutVars>
          <dgm:bulletEnabled val="1"/>
        </dgm:presLayoutVars>
      </dgm:prSet>
      <dgm:spPr/>
    </dgm:pt>
    <dgm:pt modelId="{90017E2B-B92F-C841-9113-BB51D170B21A}" type="pres">
      <dgm:prSet presAssocID="{020859E7-0C08-4916-A2B4-0AB77B23F41D}" presName="bgRect" presStyleLbl="alignNode1" presStyleIdx="8" presStyleCnt="9"/>
      <dgm:spPr/>
    </dgm:pt>
    <dgm:pt modelId="{BA901B14-2CCA-CF4E-9957-4155013B062E}" type="pres">
      <dgm:prSet presAssocID="{D47EF600-F561-41A5-8339-67C1C19420D2}" presName="sibTransNodeRect" presStyleLbl="alignNode1" presStyleIdx="8" presStyleCnt="9">
        <dgm:presLayoutVars>
          <dgm:chMax val="0"/>
          <dgm:bulletEnabled val="1"/>
        </dgm:presLayoutVars>
      </dgm:prSet>
      <dgm:spPr/>
    </dgm:pt>
    <dgm:pt modelId="{8A0D8760-3B30-6D40-B3FD-383E67D8478F}" type="pres">
      <dgm:prSet presAssocID="{020859E7-0C08-4916-A2B4-0AB77B23F41D}" presName="nodeRect" presStyleLbl="alignNode1" presStyleIdx="8" presStyleCnt="9">
        <dgm:presLayoutVars>
          <dgm:bulletEnabled val="1"/>
        </dgm:presLayoutVars>
      </dgm:prSet>
      <dgm:spPr/>
    </dgm:pt>
  </dgm:ptLst>
  <dgm:cxnLst>
    <dgm:cxn modelId="{F36BF107-65E4-4293-8191-ABE60BCF99CC}" srcId="{268B2238-F426-48F6-AB25-FBFF008E0E9B}" destId="{B5B84E2B-B7B6-4F74-9D66-99ED7FDA8952}" srcOrd="3" destOrd="0" parTransId="{66C881F9-82D1-401C-AAE6-23404C67D92D}" sibTransId="{7D6523A7-9C6B-4E54-899B-EE94B8E621F0}"/>
    <dgm:cxn modelId="{B7392008-72BA-704B-B379-694DE0761BBA}" type="presOf" srcId="{2A190C75-0F9D-4ED6-B527-655F82E043DB}" destId="{19C847CE-1AE8-074C-AB4B-1AB9B377AAB5}" srcOrd="1" destOrd="0" presId="urn:microsoft.com/office/officeart/2016/7/layout/LinearBlockProcessNumbered"/>
    <dgm:cxn modelId="{6C359B0A-6822-49CD-99C5-5E839AB36F95}" srcId="{268B2238-F426-48F6-AB25-FBFF008E0E9B}" destId="{020859E7-0C08-4916-A2B4-0AB77B23F41D}" srcOrd="8" destOrd="0" parTransId="{7607E657-4CAD-426B-917E-845662E23387}" sibTransId="{D47EF600-F561-41A5-8339-67C1C19420D2}"/>
    <dgm:cxn modelId="{05432310-64E4-424B-AEEE-A55BDB2CD0D2}" type="presOf" srcId="{DC9A8C7B-5B8C-41B1-9FC5-D86FC03172D3}" destId="{30D94DFB-E279-024F-BCBB-C494E2541693}" srcOrd="1" destOrd="0" presId="urn:microsoft.com/office/officeart/2016/7/layout/LinearBlockProcessNumbered"/>
    <dgm:cxn modelId="{ECC2E711-2AD3-204C-B0F7-DF5EEE519520}" type="presOf" srcId="{5EC3B505-BE5F-495E-B574-2BBCF96D13E2}" destId="{2CC401D3-0BC8-634B-A621-AE80DE99F7B0}" srcOrd="0" destOrd="0" presId="urn:microsoft.com/office/officeart/2016/7/layout/LinearBlockProcessNumbered"/>
    <dgm:cxn modelId="{F5F16D12-4242-8140-9CE5-82BB043CF24A}" type="presOf" srcId="{8302175D-E520-4FA0-8850-0DA53F070335}" destId="{B75BE538-C035-1649-A47E-EFA264DE993F}" srcOrd="1" destOrd="0" presId="urn:microsoft.com/office/officeart/2016/7/layout/LinearBlockProcessNumbered"/>
    <dgm:cxn modelId="{41C9C71A-8C0F-EB4A-9D65-823BD8761159}" type="presOf" srcId="{D47EF600-F561-41A5-8339-67C1C19420D2}" destId="{BA901B14-2CCA-CF4E-9957-4155013B062E}" srcOrd="0" destOrd="0" presId="urn:microsoft.com/office/officeart/2016/7/layout/LinearBlockProcessNumbered"/>
    <dgm:cxn modelId="{32E16433-D9E8-4F46-AADD-0C88042BDDAD}" type="presOf" srcId="{0962AF00-E81F-44EC-B141-42DEB9CC0CC6}" destId="{F3B78A61-F80A-C245-BEEB-0E18194B47D5}" srcOrd="0" destOrd="0" presId="urn:microsoft.com/office/officeart/2016/7/layout/LinearBlockProcessNumbered"/>
    <dgm:cxn modelId="{A28CED4D-C748-904C-8C5D-3CC08A516901}" type="presOf" srcId="{2A190C75-0F9D-4ED6-B527-655F82E043DB}" destId="{688B9E38-2B69-AB4D-9D34-E7E75DAC630C}" srcOrd="0" destOrd="0" presId="urn:microsoft.com/office/officeart/2016/7/layout/LinearBlockProcessNumbered"/>
    <dgm:cxn modelId="{1F565256-D3F3-FB40-B1B0-7B9EFCF58B82}" type="presOf" srcId="{B5B84E2B-B7B6-4F74-9D66-99ED7FDA8952}" destId="{5FDCE0D4-98AB-9B44-8C48-8544B5644560}" srcOrd="1" destOrd="0" presId="urn:microsoft.com/office/officeart/2016/7/layout/LinearBlockProcessNumbered"/>
    <dgm:cxn modelId="{5272765E-1AB5-E740-875E-6F60F8D9B292}" type="presOf" srcId="{020859E7-0C08-4916-A2B4-0AB77B23F41D}" destId="{8A0D8760-3B30-6D40-B3FD-383E67D8478F}" srcOrd="1" destOrd="0" presId="urn:microsoft.com/office/officeart/2016/7/layout/LinearBlockProcessNumbered"/>
    <dgm:cxn modelId="{FCD8F760-988E-6548-883E-AA9D1CFCE414}" type="presOf" srcId="{268B2238-F426-48F6-AB25-FBFF008E0E9B}" destId="{C73798D1-BB31-8242-9669-3C5FB0DAAB91}" srcOrd="0" destOrd="0" presId="urn:microsoft.com/office/officeart/2016/7/layout/LinearBlockProcessNumbered"/>
    <dgm:cxn modelId="{A0509B64-8237-334A-8C62-B66EEEDFF4B3}" type="presOf" srcId="{B5B84E2B-B7B6-4F74-9D66-99ED7FDA8952}" destId="{622447A2-A7B2-994F-AAE1-0808EEB3E9D9}" srcOrd="0" destOrd="0" presId="urn:microsoft.com/office/officeart/2016/7/layout/LinearBlockProcessNumbered"/>
    <dgm:cxn modelId="{1BCEFD6D-1BE4-F347-BF49-30F6C3A80ABE}" type="presOf" srcId="{067C77F6-C5EC-4035-A446-163C91CD65D7}" destId="{F180043E-57AE-C447-AB7D-EE337C5824D0}" srcOrd="0" destOrd="0" presId="urn:microsoft.com/office/officeart/2016/7/layout/LinearBlockProcessNumbered"/>
    <dgm:cxn modelId="{B114EC6E-9871-4941-9D4B-3906919D9F20}" type="presOf" srcId="{39C2CB53-578C-40A8-8C69-A999F6B5103D}" destId="{68C99A08-108C-FF4D-ACC8-7104EEDA1A0A}" srcOrd="0" destOrd="0" presId="urn:microsoft.com/office/officeart/2016/7/layout/LinearBlockProcessNumbered"/>
    <dgm:cxn modelId="{63175A6F-7C05-E443-B90A-4D0811393DEC}" type="presOf" srcId="{DC9A8C7B-5B8C-41B1-9FC5-D86FC03172D3}" destId="{64C5CD40-FCCF-C246-9FA7-E4638A684746}" srcOrd="0" destOrd="0" presId="urn:microsoft.com/office/officeart/2016/7/layout/LinearBlockProcessNumbered"/>
    <dgm:cxn modelId="{A1E09171-B89D-074E-8293-25EA395E40FD}" type="presOf" srcId="{865890BC-488C-41D8-A5FA-C8E482188954}" destId="{71CDDDCF-D9F3-594C-A09D-CDC778543F6A}" srcOrd="0" destOrd="0" presId="urn:microsoft.com/office/officeart/2016/7/layout/LinearBlockProcessNumbered"/>
    <dgm:cxn modelId="{4E8DC879-691A-4A10-BCD9-1F2EDC5A6139}" srcId="{268B2238-F426-48F6-AB25-FBFF008E0E9B}" destId="{1BDF63AE-4AFB-4CAD-98F3-44DC9EFE3CE7}" srcOrd="5" destOrd="0" parTransId="{4BCD3971-3CA8-4D7B-91E5-F7DA9BE7B492}" sibTransId="{B049600E-176A-416C-832E-38531F1085BC}"/>
    <dgm:cxn modelId="{DD0CC07A-CB87-0A48-92F5-29D1EFEABC1F}" type="presOf" srcId="{ABBD5A05-6B1A-4029-ABE3-199479485E7A}" destId="{65B513EE-65E5-2B45-BD86-654BF34CAA05}" srcOrd="0" destOrd="0" presId="urn:microsoft.com/office/officeart/2016/7/layout/LinearBlockProcessNumbered"/>
    <dgm:cxn modelId="{F32DE481-1254-5349-995C-5E411E56E5D1}" type="presOf" srcId="{020859E7-0C08-4916-A2B4-0AB77B23F41D}" destId="{90017E2B-B92F-C841-9113-BB51D170B21A}" srcOrd="0" destOrd="0" presId="urn:microsoft.com/office/officeart/2016/7/layout/LinearBlockProcessNumbered"/>
    <dgm:cxn modelId="{51A76E92-B94C-BC43-8892-75BE4EA3CCF9}" type="presOf" srcId="{1BDF63AE-4AFB-4CAD-98F3-44DC9EFE3CE7}" destId="{883EFEFB-6285-2A4E-88EF-642581775012}" srcOrd="0" destOrd="0" presId="urn:microsoft.com/office/officeart/2016/7/layout/LinearBlockProcessNumbered"/>
    <dgm:cxn modelId="{3CCDC9A3-C91D-FB4D-A086-D6575F9C337A}" type="presOf" srcId="{067C77F6-C5EC-4035-A446-163C91CD65D7}" destId="{7F561A1A-C857-3C41-9C53-006C48EB04DA}" srcOrd="1" destOrd="0" presId="urn:microsoft.com/office/officeart/2016/7/layout/LinearBlockProcessNumbered"/>
    <dgm:cxn modelId="{35631CA9-EFBF-6A42-A47C-D8ED8BF54588}" type="presOf" srcId="{B049600E-176A-416C-832E-38531F1085BC}" destId="{B6A430CF-4E0C-DF48-A26B-6367E4AFE98C}" srcOrd="0" destOrd="0" presId="urn:microsoft.com/office/officeart/2016/7/layout/LinearBlockProcessNumbered"/>
    <dgm:cxn modelId="{980AD0AB-C8EB-014E-8BC6-F81D121FD494}" type="presOf" srcId="{D0C7B833-278A-4870-996E-DE82D0B15827}" destId="{AC41978A-9A5B-284F-992C-796A2F3A1BDD}" srcOrd="0" destOrd="0" presId="urn:microsoft.com/office/officeart/2016/7/layout/LinearBlockProcessNumbered"/>
    <dgm:cxn modelId="{378EA9AD-5C28-5F4C-AB44-0BC18373D1AA}" type="presOf" srcId="{8B7231FC-5CC2-485F-B589-12C339343526}" destId="{A484879C-8A58-CD48-9270-404D492C3446}" srcOrd="0" destOrd="0" presId="urn:microsoft.com/office/officeart/2016/7/layout/LinearBlockProcessNumbered"/>
    <dgm:cxn modelId="{B9CD1DC2-1BA5-954D-A846-C84FC4F6698A}" type="presOf" srcId="{A0EA9A44-A35E-49D6-BB26-8D51C441C521}" destId="{1D147987-4104-884B-A67E-296CE75CEF6D}" srcOrd="0" destOrd="0" presId="urn:microsoft.com/office/officeart/2016/7/layout/LinearBlockProcessNumbered"/>
    <dgm:cxn modelId="{A6D45DDE-D598-4F8A-A3EE-C7A54824AD82}" srcId="{268B2238-F426-48F6-AB25-FBFF008E0E9B}" destId="{39C2CB53-578C-40A8-8C69-A999F6B5103D}" srcOrd="7" destOrd="0" parTransId="{852658DD-C373-49B8-9A6F-EAB075F04FDB}" sibTransId="{5EC3B505-BE5F-495E-B574-2BBCF96D13E2}"/>
    <dgm:cxn modelId="{D843ACE2-ED59-2244-8EC4-4D6E9633F48A}" type="presOf" srcId="{1BDF63AE-4AFB-4CAD-98F3-44DC9EFE3CE7}" destId="{D5F5EA6A-3564-044D-ABEC-1B33239C6214}" srcOrd="1" destOrd="0" presId="urn:microsoft.com/office/officeart/2016/7/layout/LinearBlockProcessNumbered"/>
    <dgm:cxn modelId="{672DCAE5-F374-4A59-B7C7-222D30772C3A}" srcId="{268B2238-F426-48F6-AB25-FBFF008E0E9B}" destId="{8302175D-E520-4FA0-8850-0DA53F070335}" srcOrd="6" destOrd="0" parTransId="{6E5170E2-7934-4BF4-9450-61CA925E06FE}" sibTransId="{D0C7B833-278A-4870-996E-DE82D0B15827}"/>
    <dgm:cxn modelId="{EE4E17EB-5B3E-4842-B171-1424F393F87C}" type="presOf" srcId="{7D6523A7-9C6B-4E54-899B-EE94B8E621F0}" destId="{C06727F7-54A0-B742-AFE7-652B0E4774F2}" srcOrd="0" destOrd="0" presId="urn:microsoft.com/office/officeart/2016/7/layout/LinearBlockProcessNumbered"/>
    <dgm:cxn modelId="{93CE9FEB-F3C1-FD46-B6E4-804CFFA0C6C6}" type="presOf" srcId="{39C2CB53-578C-40A8-8C69-A999F6B5103D}" destId="{BD3358A1-34FB-EB4A-8021-687DC3AC70D1}" srcOrd="1" destOrd="0" presId="urn:microsoft.com/office/officeart/2016/7/layout/LinearBlockProcessNumbered"/>
    <dgm:cxn modelId="{80B148EC-0359-554E-ABF4-DD696D59629C}" type="presOf" srcId="{A0EA9A44-A35E-49D6-BB26-8D51C441C521}" destId="{1CD19272-CE56-394D-BF93-D8D7CF0FDEE9}" srcOrd="1" destOrd="0" presId="urn:microsoft.com/office/officeart/2016/7/layout/LinearBlockProcessNumbered"/>
    <dgm:cxn modelId="{3BE7EAF5-D7B2-4C22-88C0-AF946A4757F8}" srcId="{268B2238-F426-48F6-AB25-FBFF008E0E9B}" destId="{067C77F6-C5EC-4035-A446-163C91CD65D7}" srcOrd="4" destOrd="0" parTransId="{0929B6BE-7E85-4138-B07B-F32506640E07}" sibTransId="{0962AF00-E81F-44EC-B141-42DEB9CC0CC6}"/>
    <dgm:cxn modelId="{195025F7-660B-4D3F-8A6E-854862845D37}" srcId="{268B2238-F426-48F6-AB25-FBFF008E0E9B}" destId="{DC9A8C7B-5B8C-41B1-9FC5-D86FC03172D3}" srcOrd="1" destOrd="0" parTransId="{834B48DC-DFBC-4211-924E-716F3845DD76}" sibTransId="{865890BC-488C-41D8-A5FA-C8E482188954}"/>
    <dgm:cxn modelId="{9B1E42F7-854C-4344-ACC8-180BC2475D69}" type="presOf" srcId="{8302175D-E520-4FA0-8850-0DA53F070335}" destId="{B73C7A67-BE68-0E4B-ADF2-9FFB44AE2125}" srcOrd="0" destOrd="0" presId="urn:microsoft.com/office/officeart/2016/7/layout/LinearBlockProcessNumbered"/>
    <dgm:cxn modelId="{0EFB74FA-621C-4A30-BC8F-8D0E5BC63C3B}" srcId="{268B2238-F426-48F6-AB25-FBFF008E0E9B}" destId="{A0EA9A44-A35E-49D6-BB26-8D51C441C521}" srcOrd="2" destOrd="0" parTransId="{B610F3E6-71F6-419F-9EF8-76B2BC2DA8E8}" sibTransId="{8B7231FC-5CC2-485F-B589-12C339343526}"/>
    <dgm:cxn modelId="{1B37B9FE-E670-47A9-92DC-92605F06BE84}" srcId="{268B2238-F426-48F6-AB25-FBFF008E0E9B}" destId="{2A190C75-0F9D-4ED6-B527-655F82E043DB}" srcOrd="0" destOrd="0" parTransId="{416A481F-70C3-4BF1-AA3C-FAB5D2035732}" sibTransId="{ABBD5A05-6B1A-4029-ABE3-199479485E7A}"/>
    <dgm:cxn modelId="{474D63C4-33B5-F341-90E3-E42E10DA223D}" type="presParOf" srcId="{C73798D1-BB31-8242-9669-3C5FB0DAAB91}" destId="{AA706DC0-5145-AB41-9A40-2D85CE0AEE23}" srcOrd="0" destOrd="0" presId="urn:microsoft.com/office/officeart/2016/7/layout/LinearBlockProcessNumbered"/>
    <dgm:cxn modelId="{1074DA45-B2D0-4D4C-AD87-80B9E2712445}" type="presParOf" srcId="{AA706DC0-5145-AB41-9A40-2D85CE0AEE23}" destId="{688B9E38-2B69-AB4D-9D34-E7E75DAC630C}" srcOrd="0" destOrd="0" presId="urn:microsoft.com/office/officeart/2016/7/layout/LinearBlockProcessNumbered"/>
    <dgm:cxn modelId="{BE8A4D8B-684E-9F44-BE8E-A45BFC26B902}" type="presParOf" srcId="{AA706DC0-5145-AB41-9A40-2D85CE0AEE23}" destId="{65B513EE-65E5-2B45-BD86-654BF34CAA05}" srcOrd="1" destOrd="0" presId="urn:microsoft.com/office/officeart/2016/7/layout/LinearBlockProcessNumbered"/>
    <dgm:cxn modelId="{44684E2C-FB8D-E641-A2DD-67E4F5CDFB49}" type="presParOf" srcId="{AA706DC0-5145-AB41-9A40-2D85CE0AEE23}" destId="{19C847CE-1AE8-074C-AB4B-1AB9B377AAB5}" srcOrd="2" destOrd="0" presId="urn:microsoft.com/office/officeart/2016/7/layout/LinearBlockProcessNumbered"/>
    <dgm:cxn modelId="{82460E71-D869-1245-B6E2-449D1A09ABFF}" type="presParOf" srcId="{C73798D1-BB31-8242-9669-3C5FB0DAAB91}" destId="{DF3DA1DD-863E-6A45-8EB6-7042CE3A9D84}" srcOrd="1" destOrd="0" presId="urn:microsoft.com/office/officeart/2016/7/layout/LinearBlockProcessNumbered"/>
    <dgm:cxn modelId="{45D17CD7-0CF2-B24F-A2C8-741ADCEBD441}" type="presParOf" srcId="{C73798D1-BB31-8242-9669-3C5FB0DAAB91}" destId="{7B8F8B02-50D9-A447-95D1-0FC7870235B8}" srcOrd="2" destOrd="0" presId="urn:microsoft.com/office/officeart/2016/7/layout/LinearBlockProcessNumbered"/>
    <dgm:cxn modelId="{C32EB549-10CB-834A-87CF-4D8337DDBEB2}" type="presParOf" srcId="{7B8F8B02-50D9-A447-95D1-0FC7870235B8}" destId="{64C5CD40-FCCF-C246-9FA7-E4638A684746}" srcOrd="0" destOrd="0" presId="urn:microsoft.com/office/officeart/2016/7/layout/LinearBlockProcessNumbered"/>
    <dgm:cxn modelId="{92F98F6D-D0F3-CF48-86AB-4D20F28FCC47}" type="presParOf" srcId="{7B8F8B02-50D9-A447-95D1-0FC7870235B8}" destId="{71CDDDCF-D9F3-594C-A09D-CDC778543F6A}" srcOrd="1" destOrd="0" presId="urn:microsoft.com/office/officeart/2016/7/layout/LinearBlockProcessNumbered"/>
    <dgm:cxn modelId="{E9A05B5A-2B75-AF4B-9B0A-664E8E4E3656}" type="presParOf" srcId="{7B8F8B02-50D9-A447-95D1-0FC7870235B8}" destId="{30D94DFB-E279-024F-BCBB-C494E2541693}" srcOrd="2" destOrd="0" presId="urn:microsoft.com/office/officeart/2016/7/layout/LinearBlockProcessNumbered"/>
    <dgm:cxn modelId="{63BA12C1-2AA2-0F4E-9E4D-8F7045A9386A}" type="presParOf" srcId="{C73798D1-BB31-8242-9669-3C5FB0DAAB91}" destId="{10124C96-6BEE-F14E-AC24-A057E4EA1C89}" srcOrd="3" destOrd="0" presId="urn:microsoft.com/office/officeart/2016/7/layout/LinearBlockProcessNumbered"/>
    <dgm:cxn modelId="{5400B636-6F70-2647-90E5-3173E3179B5A}" type="presParOf" srcId="{C73798D1-BB31-8242-9669-3C5FB0DAAB91}" destId="{8B6573C7-915B-8946-93B4-BDFA15A3F17D}" srcOrd="4" destOrd="0" presId="urn:microsoft.com/office/officeart/2016/7/layout/LinearBlockProcessNumbered"/>
    <dgm:cxn modelId="{69130711-081C-1F43-93F6-CEDA9E3EF25D}" type="presParOf" srcId="{8B6573C7-915B-8946-93B4-BDFA15A3F17D}" destId="{1D147987-4104-884B-A67E-296CE75CEF6D}" srcOrd="0" destOrd="0" presId="urn:microsoft.com/office/officeart/2016/7/layout/LinearBlockProcessNumbered"/>
    <dgm:cxn modelId="{6D3F2B4F-9667-7049-82E7-4E2AC8656148}" type="presParOf" srcId="{8B6573C7-915B-8946-93B4-BDFA15A3F17D}" destId="{A484879C-8A58-CD48-9270-404D492C3446}" srcOrd="1" destOrd="0" presId="urn:microsoft.com/office/officeart/2016/7/layout/LinearBlockProcessNumbered"/>
    <dgm:cxn modelId="{D0F9DF40-C395-B047-A96D-3CB6A501A7CB}" type="presParOf" srcId="{8B6573C7-915B-8946-93B4-BDFA15A3F17D}" destId="{1CD19272-CE56-394D-BF93-D8D7CF0FDEE9}" srcOrd="2" destOrd="0" presId="urn:microsoft.com/office/officeart/2016/7/layout/LinearBlockProcessNumbered"/>
    <dgm:cxn modelId="{DAA9D6E9-AE97-3A4D-93F6-8A5BDE0A0525}" type="presParOf" srcId="{C73798D1-BB31-8242-9669-3C5FB0DAAB91}" destId="{2ADA9960-C029-1647-89E6-206A10490BAA}" srcOrd="5" destOrd="0" presId="urn:microsoft.com/office/officeart/2016/7/layout/LinearBlockProcessNumbered"/>
    <dgm:cxn modelId="{917F01E4-FAEF-1D4D-9EF0-B139401C288B}" type="presParOf" srcId="{C73798D1-BB31-8242-9669-3C5FB0DAAB91}" destId="{D7210D74-0895-8644-88F9-9564236ED93E}" srcOrd="6" destOrd="0" presId="urn:microsoft.com/office/officeart/2016/7/layout/LinearBlockProcessNumbered"/>
    <dgm:cxn modelId="{45C4183A-AC23-C743-823F-230FC5BE1ABD}" type="presParOf" srcId="{D7210D74-0895-8644-88F9-9564236ED93E}" destId="{622447A2-A7B2-994F-AAE1-0808EEB3E9D9}" srcOrd="0" destOrd="0" presId="urn:microsoft.com/office/officeart/2016/7/layout/LinearBlockProcessNumbered"/>
    <dgm:cxn modelId="{F31CD458-6263-AC47-B906-B32381C0528E}" type="presParOf" srcId="{D7210D74-0895-8644-88F9-9564236ED93E}" destId="{C06727F7-54A0-B742-AFE7-652B0E4774F2}" srcOrd="1" destOrd="0" presId="urn:microsoft.com/office/officeart/2016/7/layout/LinearBlockProcessNumbered"/>
    <dgm:cxn modelId="{41459343-B4FD-2745-BEB7-83FEA2ECEE22}" type="presParOf" srcId="{D7210D74-0895-8644-88F9-9564236ED93E}" destId="{5FDCE0D4-98AB-9B44-8C48-8544B5644560}" srcOrd="2" destOrd="0" presId="urn:microsoft.com/office/officeart/2016/7/layout/LinearBlockProcessNumbered"/>
    <dgm:cxn modelId="{FE6123A7-6C4D-5B48-A3A5-D6DDE5B7787D}" type="presParOf" srcId="{C73798D1-BB31-8242-9669-3C5FB0DAAB91}" destId="{F49F5B76-0702-A84C-A30F-EF5E827F2A6E}" srcOrd="7" destOrd="0" presId="urn:microsoft.com/office/officeart/2016/7/layout/LinearBlockProcessNumbered"/>
    <dgm:cxn modelId="{A86264C3-000C-494C-AB69-2E67AC82065E}" type="presParOf" srcId="{C73798D1-BB31-8242-9669-3C5FB0DAAB91}" destId="{0CEC8E0D-FA0E-9148-8DF9-5D77FD2F1F5C}" srcOrd="8" destOrd="0" presId="urn:microsoft.com/office/officeart/2016/7/layout/LinearBlockProcessNumbered"/>
    <dgm:cxn modelId="{9B7529E4-2F1A-F04A-B87C-FA69779BEFD0}" type="presParOf" srcId="{0CEC8E0D-FA0E-9148-8DF9-5D77FD2F1F5C}" destId="{F180043E-57AE-C447-AB7D-EE337C5824D0}" srcOrd="0" destOrd="0" presId="urn:microsoft.com/office/officeart/2016/7/layout/LinearBlockProcessNumbered"/>
    <dgm:cxn modelId="{757AAF23-67DD-814D-AEC8-62E73BCEA767}" type="presParOf" srcId="{0CEC8E0D-FA0E-9148-8DF9-5D77FD2F1F5C}" destId="{F3B78A61-F80A-C245-BEEB-0E18194B47D5}" srcOrd="1" destOrd="0" presId="urn:microsoft.com/office/officeart/2016/7/layout/LinearBlockProcessNumbered"/>
    <dgm:cxn modelId="{29E0CFDE-F990-F74D-BC47-9703E2200385}" type="presParOf" srcId="{0CEC8E0D-FA0E-9148-8DF9-5D77FD2F1F5C}" destId="{7F561A1A-C857-3C41-9C53-006C48EB04DA}" srcOrd="2" destOrd="0" presId="urn:microsoft.com/office/officeart/2016/7/layout/LinearBlockProcessNumbered"/>
    <dgm:cxn modelId="{8A135002-69A6-6E44-A068-923D99CAF48E}" type="presParOf" srcId="{C73798D1-BB31-8242-9669-3C5FB0DAAB91}" destId="{403EDCC7-41E0-4A4A-82C7-63C7FAFA9FCA}" srcOrd="9" destOrd="0" presId="urn:microsoft.com/office/officeart/2016/7/layout/LinearBlockProcessNumbered"/>
    <dgm:cxn modelId="{2061ABCB-0CD6-624F-A76E-A73F4BB5B265}" type="presParOf" srcId="{C73798D1-BB31-8242-9669-3C5FB0DAAB91}" destId="{A4541C9E-F51D-3448-89E6-4308E2EE2AEE}" srcOrd="10" destOrd="0" presId="urn:microsoft.com/office/officeart/2016/7/layout/LinearBlockProcessNumbered"/>
    <dgm:cxn modelId="{5B86293E-4949-8E4B-B71C-31C55F6FCBF6}" type="presParOf" srcId="{A4541C9E-F51D-3448-89E6-4308E2EE2AEE}" destId="{883EFEFB-6285-2A4E-88EF-642581775012}" srcOrd="0" destOrd="0" presId="urn:microsoft.com/office/officeart/2016/7/layout/LinearBlockProcessNumbered"/>
    <dgm:cxn modelId="{2A10E750-B8AD-F54D-A3BA-3EA710F5AD39}" type="presParOf" srcId="{A4541C9E-F51D-3448-89E6-4308E2EE2AEE}" destId="{B6A430CF-4E0C-DF48-A26B-6367E4AFE98C}" srcOrd="1" destOrd="0" presId="urn:microsoft.com/office/officeart/2016/7/layout/LinearBlockProcessNumbered"/>
    <dgm:cxn modelId="{90AF2BD8-9512-4947-A9E4-129C8B048185}" type="presParOf" srcId="{A4541C9E-F51D-3448-89E6-4308E2EE2AEE}" destId="{D5F5EA6A-3564-044D-ABEC-1B33239C6214}" srcOrd="2" destOrd="0" presId="urn:microsoft.com/office/officeart/2016/7/layout/LinearBlockProcessNumbered"/>
    <dgm:cxn modelId="{DD6E92D0-536A-154A-8030-213E2F5C6E2A}" type="presParOf" srcId="{C73798D1-BB31-8242-9669-3C5FB0DAAB91}" destId="{B17D00C7-C5E4-F547-AA75-2802F79AB492}" srcOrd="11" destOrd="0" presId="urn:microsoft.com/office/officeart/2016/7/layout/LinearBlockProcessNumbered"/>
    <dgm:cxn modelId="{C2CF16D6-103E-A443-BC59-3B0A0A50B37B}" type="presParOf" srcId="{C73798D1-BB31-8242-9669-3C5FB0DAAB91}" destId="{11A964B7-024F-1548-9313-E1F34A693C6C}" srcOrd="12" destOrd="0" presId="urn:microsoft.com/office/officeart/2016/7/layout/LinearBlockProcessNumbered"/>
    <dgm:cxn modelId="{9F4F4ECC-6A86-A640-ABC7-FB2AC053403E}" type="presParOf" srcId="{11A964B7-024F-1548-9313-E1F34A693C6C}" destId="{B73C7A67-BE68-0E4B-ADF2-9FFB44AE2125}" srcOrd="0" destOrd="0" presId="urn:microsoft.com/office/officeart/2016/7/layout/LinearBlockProcessNumbered"/>
    <dgm:cxn modelId="{DF942C36-9378-DE4E-8C11-016C99AE5B22}" type="presParOf" srcId="{11A964B7-024F-1548-9313-E1F34A693C6C}" destId="{AC41978A-9A5B-284F-992C-796A2F3A1BDD}" srcOrd="1" destOrd="0" presId="urn:microsoft.com/office/officeart/2016/7/layout/LinearBlockProcessNumbered"/>
    <dgm:cxn modelId="{C75E7CD8-06BE-2A49-8AD4-564F5DED04DD}" type="presParOf" srcId="{11A964B7-024F-1548-9313-E1F34A693C6C}" destId="{B75BE538-C035-1649-A47E-EFA264DE993F}" srcOrd="2" destOrd="0" presId="urn:microsoft.com/office/officeart/2016/7/layout/LinearBlockProcessNumbered"/>
    <dgm:cxn modelId="{D725B668-C9EC-294C-8798-8C2F9380E4DE}" type="presParOf" srcId="{C73798D1-BB31-8242-9669-3C5FB0DAAB91}" destId="{644A2233-F55A-4445-8FFF-D50CBA358ACE}" srcOrd="13" destOrd="0" presId="urn:microsoft.com/office/officeart/2016/7/layout/LinearBlockProcessNumbered"/>
    <dgm:cxn modelId="{537EC36E-49E4-5B47-83C1-6201E4C03499}" type="presParOf" srcId="{C73798D1-BB31-8242-9669-3C5FB0DAAB91}" destId="{4F3321BE-7DD4-5A40-930E-7078C27879C4}" srcOrd="14" destOrd="0" presId="urn:microsoft.com/office/officeart/2016/7/layout/LinearBlockProcessNumbered"/>
    <dgm:cxn modelId="{D52B9EDD-FE07-0443-AFB6-AD5F9585B9ED}" type="presParOf" srcId="{4F3321BE-7DD4-5A40-930E-7078C27879C4}" destId="{68C99A08-108C-FF4D-ACC8-7104EEDA1A0A}" srcOrd="0" destOrd="0" presId="urn:microsoft.com/office/officeart/2016/7/layout/LinearBlockProcessNumbered"/>
    <dgm:cxn modelId="{E608FB36-D660-854E-A507-95669D3B1552}" type="presParOf" srcId="{4F3321BE-7DD4-5A40-930E-7078C27879C4}" destId="{2CC401D3-0BC8-634B-A621-AE80DE99F7B0}" srcOrd="1" destOrd="0" presId="urn:microsoft.com/office/officeart/2016/7/layout/LinearBlockProcessNumbered"/>
    <dgm:cxn modelId="{64381F94-75CE-2E4F-B3D8-756D643CFD6F}" type="presParOf" srcId="{4F3321BE-7DD4-5A40-930E-7078C27879C4}" destId="{BD3358A1-34FB-EB4A-8021-687DC3AC70D1}" srcOrd="2" destOrd="0" presId="urn:microsoft.com/office/officeart/2016/7/layout/LinearBlockProcessNumbered"/>
    <dgm:cxn modelId="{814A85B0-1A33-A542-9007-80AC50F28A8A}" type="presParOf" srcId="{C73798D1-BB31-8242-9669-3C5FB0DAAB91}" destId="{ED462CA1-0971-C745-9778-94256AB8B6BB}" srcOrd="15" destOrd="0" presId="urn:microsoft.com/office/officeart/2016/7/layout/LinearBlockProcessNumbered"/>
    <dgm:cxn modelId="{AAC7820F-5E4A-EC43-B436-19B205C775A7}" type="presParOf" srcId="{C73798D1-BB31-8242-9669-3C5FB0DAAB91}" destId="{8B92EA27-5EDE-8B42-865D-0A5501058FEF}" srcOrd="16" destOrd="0" presId="urn:microsoft.com/office/officeart/2016/7/layout/LinearBlockProcessNumbered"/>
    <dgm:cxn modelId="{6ADFBC0B-0B12-6A45-9B78-1D02CE0164B6}" type="presParOf" srcId="{8B92EA27-5EDE-8B42-865D-0A5501058FEF}" destId="{90017E2B-B92F-C841-9113-BB51D170B21A}" srcOrd="0" destOrd="0" presId="urn:microsoft.com/office/officeart/2016/7/layout/LinearBlockProcessNumbered"/>
    <dgm:cxn modelId="{8CDFF042-CA15-0049-9F06-AEBCB922EAB3}" type="presParOf" srcId="{8B92EA27-5EDE-8B42-865D-0A5501058FEF}" destId="{BA901B14-2CCA-CF4E-9957-4155013B062E}" srcOrd="1" destOrd="0" presId="urn:microsoft.com/office/officeart/2016/7/layout/LinearBlockProcessNumbered"/>
    <dgm:cxn modelId="{35511EAF-97E1-4A4E-8074-C2BA2A618239}" type="presParOf" srcId="{8B92EA27-5EDE-8B42-865D-0A5501058FEF}" destId="{8A0D8760-3B30-6D40-B3FD-383E67D8478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B9E38-2B69-AB4D-9D34-E7E75DAC630C}">
      <dsp:nvSpPr>
        <dsp:cNvPr id="0" name=""/>
        <dsp:cNvSpPr/>
      </dsp:nvSpPr>
      <dsp:spPr>
        <a:xfrm>
          <a:off x="5139" y="1111628"/>
          <a:ext cx="1142368" cy="13708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841" tIns="0" rIns="11284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Categories of risk</a:t>
          </a:r>
          <a:endParaRPr lang="en-US" sz="1100" kern="1200"/>
        </a:p>
      </dsp:txBody>
      <dsp:txXfrm>
        <a:off x="5139" y="1659965"/>
        <a:ext cx="1142368" cy="822505"/>
      </dsp:txXfrm>
    </dsp:sp>
    <dsp:sp modelId="{65B513EE-65E5-2B45-BD86-654BF34CAA05}">
      <dsp:nvSpPr>
        <dsp:cNvPr id="0" name=""/>
        <dsp:cNvSpPr/>
      </dsp:nvSpPr>
      <dsp:spPr>
        <a:xfrm>
          <a:off x="5139" y="1111628"/>
          <a:ext cx="1142368" cy="548336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841" tIns="165100" rIns="112841" bIns="165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01</a:t>
          </a:r>
        </a:p>
      </dsp:txBody>
      <dsp:txXfrm>
        <a:off x="5139" y="1111628"/>
        <a:ext cx="1142368" cy="548336"/>
      </dsp:txXfrm>
    </dsp:sp>
    <dsp:sp modelId="{64C5CD40-FCCF-C246-9FA7-E4638A684746}">
      <dsp:nvSpPr>
        <dsp:cNvPr id="0" name=""/>
        <dsp:cNvSpPr/>
      </dsp:nvSpPr>
      <dsp:spPr>
        <a:xfrm>
          <a:off x="1238897" y="1111628"/>
          <a:ext cx="1142368" cy="1370842"/>
        </a:xfrm>
        <a:prstGeom prst="rect">
          <a:avLst/>
        </a:prstGeom>
        <a:solidFill>
          <a:schemeClr val="accent5">
            <a:hueOff val="2389335"/>
            <a:satOff val="-5105"/>
            <a:lumOff val="-2132"/>
            <a:alphaOff val="0"/>
          </a:schemeClr>
        </a:solidFill>
        <a:ln w="12700" cap="flat" cmpd="sng" algn="in">
          <a:solidFill>
            <a:schemeClr val="accent5">
              <a:hueOff val="2389335"/>
              <a:satOff val="-5105"/>
              <a:lumOff val="-21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841" tIns="0" rIns="11284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Framework for dealing with risk</a:t>
          </a:r>
          <a:endParaRPr lang="en-US" sz="1100" kern="1200" dirty="0"/>
        </a:p>
      </dsp:txBody>
      <dsp:txXfrm>
        <a:off x="1238897" y="1659965"/>
        <a:ext cx="1142368" cy="822505"/>
      </dsp:txXfrm>
    </dsp:sp>
    <dsp:sp modelId="{71CDDDCF-D9F3-594C-A09D-CDC778543F6A}">
      <dsp:nvSpPr>
        <dsp:cNvPr id="0" name=""/>
        <dsp:cNvSpPr/>
      </dsp:nvSpPr>
      <dsp:spPr>
        <a:xfrm>
          <a:off x="1238897" y="1111628"/>
          <a:ext cx="1142368" cy="548336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841" tIns="165100" rIns="112841" bIns="165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02</a:t>
          </a:r>
        </a:p>
      </dsp:txBody>
      <dsp:txXfrm>
        <a:off x="1238897" y="1111628"/>
        <a:ext cx="1142368" cy="548336"/>
      </dsp:txXfrm>
    </dsp:sp>
    <dsp:sp modelId="{1D147987-4104-884B-A67E-296CE75CEF6D}">
      <dsp:nvSpPr>
        <dsp:cNvPr id="0" name=""/>
        <dsp:cNvSpPr/>
      </dsp:nvSpPr>
      <dsp:spPr>
        <a:xfrm>
          <a:off x="2472655" y="1111628"/>
          <a:ext cx="1142368" cy="1370842"/>
        </a:xfrm>
        <a:prstGeom prst="rect">
          <a:avLst/>
        </a:prstGeom>
        <a:solidFill>
          <a:schemeClr val="accent5">
            <a:hueOff val="4778670"/>
            <a:satOff val="-10209"/>
            <a:lumOff val="-4265"/>
            <a:alphaOff val="0"/>
          </a:schemeClr>
        </a:solidFill>
        <a:ln w="12700" cap="flat" cmpd="sng" algn="in">
          <a:solidFill>
            <a:schemeClr val="accent5">
              <a:hueOff val="4778670"/>
              <a:satOff val="-10209"/>
              <a:lumOff val="-42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841" tIns="0" rIns="11284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Risk identification </a:t>
          </a:r>
          <a:endParaRPr lang="en-US" sz="1100" kern="1200" dirty="0"/>
        </a:p>
      </dsp:txBody>
      <dsp:txXfrm>
        <a:off x="2472655" y="1659965"/>
        <a:ext cx="1142368" cy="822505"/>
      </dsp:txXfrm>
    </dsp:sp>
    <dsp:sp modelId="{A484879C-8A58-CD48-9270-404D492C3446}">
      <dsp:nvSpPr>
        <dsp:cNvPr id="0" name=""/>
        <dsp:cNvSpPr/>
      </dsp:nvSpPr>
      <dsp:spPr>
        <a:xfrm>
          <a:off x="2472655" y="1111628"/>
          <a:ext cx="1142368" cy="548336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841" tIns="165100" rIns="112841" bIns="165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03</a:t>
          </a:r>
        </a:p>
      </dsp:txBody>
      <dsp:txXfrm>
        <a:off x="2472655" y="1111628"/>
        <a:ext cx="1142368" cy="548336"/>
      </dsp:txXfrm>
    </dsp:sp>
    <dsp:sp modelId="{622447A2-A7B2-994F-AAE1-0808EEB3E9D9}">
      <dsp:nvSpPr>
        <dsp:cNvPr id="0" name=""/>
        <dsp:cNvSpPr/>
      </dsp:nvSpPr>
      <dsp:spPr>
        <a:xfrm>
          <a:off x="3706413" y="1111628"/>
          <a:ext cx="1142368" cy="1370842"/>
        </a:xfrm>
        <a:prstGeom prst="rect">
          <a:avLst/>
        </a:prstGeom>
        <a:solidFill>
          <a:schemeClr val="accent5">
            <a:hueOff val="7168005"/>
            <a:satOff val="-15314"/>
            <a:lumOff val="-6397"/>
            <a:alphaOff val="0"/>
          </a:schemeClr>
        </a:solidFill>
        <a:ln w="12700" cap="flat" cmpd="sng" algn="in">
          <a:solidFill>
            <a:schemeClr val="accent5">
              <a:hueOff val="7168005"/>
              <a:satOff val="-15314"/>
              <a:lumOff val="-63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841" tIns="0" rIns="11284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Risk assessment </a:t>
          </a:r>
          <a:endParaRPr lang="en-US" sz="1100" kern="1200" dirty="0"/>
        </a:p>
      </dsp:txBody>
      <dsp:txXfrm>
        <a:off x="3706413" y="1659965"/>
        <a:ext cx="1142368" cy="822505"/>
      </dsp:txXfrm>
    </dsp:sp>
    <dsp:sp modelId="{C06727F7-54A0-B742-AFE7-652B0E4774F2}">
      <dsp:nvSpPr>
        <dsp:cNvPr id="0" name=""/>
        <dsp:cNvSpPr/>
      </dsp:nvSpPr>
      <dsp:spPr>
        <a:xfrm>
          <a:off x="3706413" y="1111628"/>
          <a:ext cx="1142368" cy="548336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841" tIns="165100" rIns="112841" bIns="165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04</a:t>
          </a:r>
        </a:p>
      </dsp:txBody>
      <dsp:txXfrm>
        <a:off x="3706413" y="1111628"/>
        <a:ext cx="1142368" cy="548336"/>
      </dsp:txXfrm>
    </dsp:sp>
    <dsp:sp modelId="{F180043E-57AE-C447-AB7D-EE337C5824D0}">
      <dsp:nvSpPr>
        <dsp:cNvPr id="0" name=""/>
        <dsp:cNvSpPr/>
      </dsp:nvSpPr>
      <dsp:spPr>
        <a:xfrm>
          <a:off x="4940171" y="1111628"/>
          <a:ext cx="1142368" cy="1370842"/>
        </a:xfrm>
        <a:prstGeom prst="rect">
          <a:avLst/>
        </a:prstGeom>
        <a:solidFill>
          <a:schemeClr val="accent5">
            <a:hueOff val="9557340"/>
            <a:satOff val="-20419"/>
            <a:lumOff val="-8529"/>
            <a:alphaOff val="0"/>
          </a:schemeClr>
        </a:solidFill>
        <a:ln w="12700" cap="flat" cmpd="sng" algn="in">
          <a:solidFill>
            <a:schemeClr val="accent5">
              <a:hueOff val="9557340"/>
              <a:satOff val="-20419"/>
              <a:lumOff val="-8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841" tIns="0" rIns="11284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Risk planning</a:t>
          </a:r>
          <a:endParaRPr lang="en-US" sz="1100" kern="1200" dirty="0"/>
        </a:p>
      </dsp:txBody>
      <dsp:txXfrm>
        <a:off x="4940171" y="1659965"/>
        <a:ext cx="1142368" cy="822505"/>
      </dsp:txXfrm>
    </dsp:sp>
    <dsp:sp modelId="{F3B78A61-F80A-C245-BEEB-0E18194B47D5}">
      <dsp:nvSpPr>
        <dsp:cNvPr id="0" name=""/>
        <dsp:cNvSpPr/>
      </dsp:nvSpPr>
      <dsp:spPr>
        <a:xfrm>
          <a:off x="4940171" y="1111628"/>
          <a:ext cx="1142368" cy="548336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841" tIns="165100" rIns="112841" bIns="165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05</a:t>
          </a:r>
        </a:p>
      </dsp:txBody>
      <dsp:txXfrm>
        <a:off x="4940171" y="1111628"/>
        <a:ext cx="1142368" cy="548336"/>
      </dsp:txXfrm>
    </dsp:sp>
    <dsp:sp modelId="{883EFEFB-6285-2A4E-88EF-642581775012}">
      <dsp:nvSpPr>
        <dsp:cNvPr id="0" name=""/>
        <dsp:cNvSpPr/>
      </dsp:nvSpPr>
      <dsp:spPr>
        <a:xfrm>
          <a:off x="6173929" y="1111628"/>
          <a:ext cx="1142368" cy="1370842"/>
        </a:xfrm>
        <a:prstGeom prst="rect">
          <a:avLst/>
        </a:prstGeom>
        <a:solidFill>
          <a:schemeClr val="accent5">
            <a:hueOff val="11946675"/>
            <a:satOff val="-25523"/>
            <a:lumOff val="-10662"/>
            <a:alphaOff val="0"/>
          </a:schemeClr>
        </a:solidFill>
        <a:ln w="12700" cap="flat" cmpd="sng" algn="in">
          <a:solidFill>
            <a:schemeClr val="accent5">
              <a:hueOff val="11946675"/>
              <a:satOff val="-25523"/>
              <a:lumOff val="-106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841" tIns="0" rIns="11284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Risk management</a:t>
          </a:r>
          <a:endParaRPr lang="en-US" sz="1100" kern="1200" dirty="0"/>
        </a:p>
      </dsp:txBody>
      <dsp:txXfrm>
        <a:off x="6173929" y="1659965"/>
        <a:ext cx="1142368" cy="822505"/>
      </dsp:txXfrm>
    </dsp:sp>
    <dsp:sp modelId="{B6A430CF-4E0C-DF48-A26B-6367E4AFE98C}">
      <dsp:nvSpPr>
        <dsp:cNvPr id="0" name=""/>
        <dsp:cNvSpPr/>
      </dsp:nvSpPr>
      <dsp:spPr>
        <a:xfrm>
          <a:off x="6173929" y="1111628"/>
          <a:ext cx="1142368" cy="548336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841" tIns="165100" rIns="112841" bIns="165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06</a:t>
          </a:r>
        </a:p>
      </dsp:txBody>
      <dsp:txXfrm>
        <a:off x="6173929" y="1111628"/>
        <a:ext cx="1142368" cy="548336"/>
      </dsp:txXfrm>
    </dsp:sp>
    <dsp:sp modelId="{B73C7A67-BE68-0E4B-ADF2-9FFB44AE2125}">
      <dsp:nvSpPr>
        <dsp:cNvPr id="0" name=""/>
        <dsp:cNvSpPr/>
      </dsp:nvSpPr>
      <dsp:spPr>
        <a:xfrm>
          <a:off x="7407686" y="1111628"/>
          <a:ext cx="1142368" cy="1370842"/>
        </a:xfrm>
        <a:prstGeom prst="rect">
          <a:avLst/>
        </a:prstGeom>
        <a:solidFill>
          <a:schemeClr val="accent5">
            <a:hueOff val="14336010"/>
            <a:satOff val="-30628"/>
            <a:lumOff val="-12794"/>
            <a:alphaOff val="0"/>
          </a:schemeClr>
        </a:solidFill>
        <a:ln w="12700" cap="flat" cmpd="sng" algn="in">
          <a:solidFill>
            <a:schemeClr val="accent5">
              <a:hueOff val="14336010"/>
              <a:satOff val="-30628"/>
              <a:lumOff val="-127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841" tIns="0" rIns="11284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Evaluating risk to the seclude </a:t>
          </a:r>
          <a:endParaRPr lang="en-US" sz="1100" kern="1200" dirty="0"/>
        </a:p>
      </dsp:txBody>
      <dsp:txXfrm>
        <a:off x="7407686" y="1659965"/>
        <a:ext cx="1142368" cy="822505"/>
      </dsp:txXfrm>
    </dsp:sp>
    <dsp:sp modelId="{AC41978A-9A5B-284F-992C-796A2F3A1BDD}">
      <dsp:nvSpPr>
        <dsp:cNvPr id="0" name=""/>
        <dsp:cNvSpPr/>
      </dsp:nvSpPr>
      <dsp:spPr>
        <a:xfrm>
          <a:off x="7407686" y="1111628"/>
          <a:ext cx="1142368" cy="548336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841" tIns="165100" rIns="112841" bIns="165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07</a:t>
          </a:r>
        </a:p>
      </dsp:txBody>
      <dsp:txXfrm>
        <a:off x="7407686" y="1111628"/>
        <a:ext cx="1142368" cy="548336"/>
      </dsp:txXfrm>
    </dsp:sp>
    <dsp:sp modelId="{68C99A08-108C-FF4D-ACC8-7104EEDA1A0A}">
      <dsp:nvSpPr>
        <dsp:cNvPr id="0" name=""/>
        <dsp:cNvSpPr/>
      </dsp:nvSpPr>
      <dsp:spPr>
        <a:xfrm>
          <a:off x="8641444" y="1111628"/>
          <a:ext cx="1142368" cy="1370842"/>
        </a:xfrm>
        <a:prstGeom prst="rect">
          <a:avLst/>
        </a:prstGeom>
        <a:solidFill>
          <a:schemeClr val="accent5">
            <a:hueOff val="16725344"/>
            <a:satOff val="-35732"/>
            <a:lumOff val="-14927"/>
            <a:alphaOff val="0"/>
          </a:schemeClr>
        </a:solidFill>
        <a:ln w="12700" cap="flat" cmpd="sng" algn="in">
          <a:solidFill>
            <a:schemeClr val="accent5">
              <a:hueOff val="16725344"/>
              <a:satOff val="-35732"/>
              <a:lumOff val="-149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841" tIns="0" rIns="11284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PERT</a:t>
          </a:r>
          <a:endParaRPr lang="en-US" sz="1100" kern="1200"/>
        </a:p>
      </dsp:txBody>
      <dsp:txXfrm>
        <a:off x="8641444" y="1659965"/>
        <a:ext cx="1142368" cy="822505"/>
      </dsp:txXfrm>
    </dsp:sp>
    <dsp:sp modelId="{2CC401D3-0BC8-634B-A621-AE80DE99F7B0}">
      <dsp:nvSpPr>
        <dsp:cNvPr id="0" name=""/>
        <dsp:cNvSpPr/>
      </dsp:nvSpPr>
      <dsp:spPr>
        <a:xfrm>
          <a:off x="8641444" y="1111628"/>
          <a:ext cx="1142368" cy="548336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841" tIns="165100" rIns="112841" bIns="165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08</a:t>
          </a:r>
        </a:p>
      </dsp:txBody>
      <dsp:txXfrm>
        <a:off x="8641444" y="1111628"/>
        <a:ext cx="1142368" cy="548336"/>
      </dsp:txXfrm>
    </dsp:sp>
    <dsp:sp modelId="{90017E2B-B92F-C841-9113-BB51D170B21A}">
      <dsp:nvSpPr>
        <dsp:cNvPr id="0" name=""/>
        <dsp:cNvSpPr/>
      </dsp:nvSpPr>
      <dsp:spPr>
        <a:xfrm>
          <a:off x="9875202" y="1111628"/>
          <a:ext cx="1142368" cy="1370842"/>
        </a:xfrm>
        <a:prstGeom prst="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accent5">
              <a:hueOff val="19114680"/>
              <a:satOff val="-40837"/>
              <a:lumOff val="-1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841" tIns="0" rIns="11284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Monte Carlo simulation Critical chain concepts </a:t>
          </a:r>
          <a:endParaRPr lang="en-US" sz="1100" kern="1200" dirty="0"/>
        </a:p>
      </dsp:txBody>
      <dsp:txXfrm>
        <a:off x="9875202" y="1659965"/>
        <a:ext cx="1142368" cy="822505"/>
      </dsp:txXfrm>
    </dsp:sp>
    <dsp:sp modelId="{BA901B14-2CCA-CF4E-9957-4155013B062E}">
      <dsp:nvSpPr>
        <dsp:cNvPr id="0" name=""/>
        <dsp:cNvSpPr/>
      </dsp:nvSpPr>
      <dsp:spPr>
        <a:xfrm>
          <a:off x="9875202" y="1111628"/>
          <a:ext cx="1142368" cy="548336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841" tIns="165100" rIns="112841" bIns="165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09</a:t>
          </a:r>
        </a:p>
      </dsp:txBody>
      <dsp:txXfrm>
        <a:off x="9875202" y="1111628"/>
        <a:ext cx="1142368" cy="548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03C84E-1AAD-AF4A-9939-3372F9CDB86F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B9B5165-A76A-9144-8A4B-3D87006F34F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335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84E-1AAD-AF4A-9939-3372F9CDB86F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5165-A76A-9144-8A4B-3D87006F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1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84E-1AAD-AF4A-9939-3372F9CDB86F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5165-A76A-9144-8A4B-3D87006F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8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84E-1AAD-AF4A-9939-3372F9CDB86F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5165-A76A-9144-8A4B-3D87006F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803C84E-1AAD-AF4A-9939-3372F9CDB86F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9B5165-A76A-9144-8A4B-3D87006F34F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95383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84E-1AAD-AF4A-9939-3372F9CDB86F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5165-A76A-9144-8A4B-3D87006F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84E-1AAD-AF4A-9939-3372F9CDB86F}" type="datetimeFigureOut">
              <a:rPr lang="en-US" smtClean="0"/>
              <a:t>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5165-A76A-9144-8A4B-3D87006F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272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84E-1AAD-AF4A-9939-3372F9CDB86F}" type="datetimeFigureOut">
              <a:rPr lang="en-US" smtClean="0"/>
              <a:t>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5165-A76A-9144-8A4B-3D87006F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3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84E-1AAD-AF4A-9939-3372F9CDB86F}" type="datetimeFigureOut">
              <a:rPr lang="en-US" smtClean="0"/>
              <a:t>2/3/19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5165-A76A-9144-8A4B-3D87006F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1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803C84E-1AAD-AF4A-9939-3372F9CDB86F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B9B5165-A76A-9144-8A4B-3D87006F34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42769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803C84E-1AAD-AF4A-9939-3372F9CDB86F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B9B5165-A76A-9144-8A4B-3D87006F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1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03C84E-1AAD-AF4A-9939-3372F9CDB86F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9B5165-A76A-9144-8A4B-3D87006F34F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519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30.svg"/><Relationship Id="rId18" Type="http://schemas.openxmlformats.org/officeDocument/2006/relationships/image" Target="../media/image59.sv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12" Type="http://schemas.openxmlformats.org/officeDocument/2006/relationships/image" Target="../media/image29.png"/><Relationship Id="rId17" Type="http://schemas.openxmlformats.org/officeDocument/2006/relationships/image" Target="../media/image58.png"/><Relationship Id="rId2" Type="http://schemas.openxmlformats.org/officeDocument/2006/relationships/image" Target="../media/image45.png"/><Relationship Id="rId16" Type="http://schemas.openxmlformats.org/officeDocument/2006/relationships/image" Target="../media/image5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svg"/><Relationship Id="rId5" Type="http://schemas.openxmlformats.org/officeDocument/2006/relationships/image" Target="../media/image48.svg"/><Relationship Id="rId15" Type="http://schemas.openxmlformats.org/officeDocument/2006/relationships/image" Target="../media/image56.sv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svg"/><Relationship Id="rId1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rkgroup.com/thought-leadership/bespoke-or-off-the-shelf-software-a-comparis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FA4180-8DE0-374A-BE46-4E9DDAA609C0}"/>
              </a:ext>
            </a:extLst>
          </p:cNvPr>
          <p:cNvSpPr txBox="1"/>
          <p:nvPr/>
        </p:nvSpPr>
        <p:spPr>
          <a:xfrm>
            <a:off x="3492508" y="1851103"/>
            <a:ext cx="54173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Risk Management </a:t>
            </a:r>
          </a:p>
        </p:txBody>
      </p:sp>
    </p:spTree>
    <p:extLst>
      <p:ext uri="{BB962C8B-B14F-4D97-AF65-F5344CB8AC3E}">
        <p14:creationId xmlns:p14="http://schemas.microsoft.com/office/powerpoint/2010/main" val="409160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raphic 46" descr="Pencil">
            <a:extLst>
              <a:ext uri="{FF2B5EF4-FFF2-40B4-BE49-F238E27FC236}">
                <a16:creationId xmlns:a16="http://schemas.microsoft.com/office/drawing/2014/main" id="{1FB41A68-EA3F-6A49-BB1D-7D8140A0B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750266">
            <a:off x="9605645" y="536676"/>
            <a:ext cx="1079670" cy="10796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EBB2E9-727D-3043-A5A6-EE452748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Planning </a:t>
            </a:r>
          </a:p>
        </p:txBody>
      </p:sp>
      <p:pic>
        <p:nvPicPr>
          <p:cNvPr id="15" name="Graphic 14" descr="Rain">
            <a:extLst>
              <a:ext uri="{FF2B5EF4-FFF2-40B4-BE49-F238E27FC236}">
                <a16:creationId xmlns:a16="http://schemas.microsoft.com/office/drawing/2014/main" id="{E750E45D-90D3-8546-AEE6-C841BE881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6049" y="1137474"/>
            <a:ext cx="800099" cy="800099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0854CB5-EB03-2D47-8BDF-5715B6375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57016"/>
            <a:ext cx="8209822" cy="146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Risk Acceptance </a:t>
            </a:r>
          </a:p>
          <a:p>
            <a:pPr marL="0" indent="0">
              <a:buNone/>
            </a:pPr>
            <a:endParaRPr lang="en-US" sz="3200" b="1" dirty="0"/>
          </a:p>
        </p:txBody>
      </p:sp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4B5E1C5C-06A8-0049-828C-A74D3DDA32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6049" y="1915312"/>
            <a:ext cx="816338" cy="816338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BDA1F04-CA8D-C54D-8CD3-ADF8557A8267}"/>
              </a:ext>
            </a:extLst>
          </p:cNvPr>
          <p:cNvGrpSpPr/>
          <p:nvPr/>
        </p:nvGrpSpPr>
        <p:grpSpPr>
          <a:xfrm>
            <a:off x="5177018" y="2958525"/>
            <a:ext cx="914400" cy="914400"/>
            <a:chOff x="6147694" y="3656215"/>
            <a:chExt cx="914400" cy="914400"/>
          </a:xfrm>
        </p:grpSpPr>
        <p:pic>
          <p:nvPicPr>
            <p:cNvPr id="23" name="Graphic 22" descr="Man">
              <a:extLst>
                <a:ext uri="{FF2B5EF4-FFF2-40B4-BE49-F238E27FC236}">
                  <a16:creationId xmlns:a16="http://schemas.microsoft.com/office/drawing/2014/main" id="{91C7B56E-E26F-4844-B63E-A808F886B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47694" y="3656215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Suit">
              <a:extLst>
                <a:ext uri="{FF2B5EF4-FFF2-40B4-BE49-F238E27FC236}">
                  <a16:creationId xmlns:a16="http://schemas.microsoft.com/office/drawing/2014/main" id="{8C82878D-A377-FF46-93DF-6B9ACBDA5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275589" y="3777426"/>
              <a:ext cx="658609" cy="658609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FDA1BE-9216-534B-BF97-1E677692ED5E}"/>
              </a:ext>
            </a:extLst>
          </p:cNvPr>
          <p:cNvGrpSpPr/>
          <p:nvPr/>
        </p:nvGrpSpPr>
        <p:grpSpPr>
          <a:xfrm>
            <a:off x="5183815" y="4208652"/>
            <a:ext cx="914400" cy="914400"/>
            <a:chOff x="6147694" y="3656215"/>
            <a:chExt cx="914400" cy="914400"/>
          </a:xfrm>
        </p:grpSpPr>
        <p:pic>
          <p:nvPicPr>
            <p:cNvPr id="28" name="Graphic 27" descr="Man">
              <a:extLst>
                <a:ext uri="{FF2B5EF4-FFF2-40B4-BE49-F238E27FC236}">
                  <a16:creationId xmlns:a16="http://schemas.microsoft.com/office/drawing/2014/main" id="{759DC0F4-482B-C946-9CEC-387AFE93D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47694" y="3656215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Suit">
              <a:extLst>
                <a:ext uri="{FF2B5EF4-FFF2-40B4-BE49-F238E27FC236}">
                  <a16:creationId xmlns:a16="http://schemas.microsoft.com/office/drawing/2014/main" id="{1EEA130C-D707-494D-AE28-CD962B2B4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275589" y="3777426"/>
              <a:ext cx="658609" cy="658609"/>
            </a:xfrm>
            <a:prstGeom prst="rect">
              <a:avLst/>
            </a:prstGeom>
          </p:spPr>
        </p:pic>
      </p:grpSp>
      <p:pic>
        <p:nvPicPr>
          <p:cNvPr id="31" name="Graphic 30" descr="Umbrella">
            <a:extLst>
              <a:ext uri="{FF2B5EF4-FFF2-40B4-BE49-F238E27FC236}">
                <a16:creationId xmlns:a16="http://schemas.microsoft.com/office/drawing/2014/main" id="{7658D225-2516-DC4D-9009-A95AA70D09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56589" y="3872925"/>
            <a:ext cx="1020952" cy="1020952"/>
          </a:xfrm>
          <a:prstGeom prst="rect">
            <a:avLst/>
          </a:prstGeom>
        </p:spPr>
      </p:pic>
      <p:pic>
        <p:nvPicPr>
          <p:cNvPr id="34" name="Graphic 33" descr="Woman">
            <a:extLst>
              <a:ext uri="{FF2B5EF4-FFF2-40B4-BE49-F238E27FC236}">
                <a16:creationId xmlns:a16="http://schemas.microsoft.com/office/drawing/2014/main" id="{9C49F99D-6E2D-724A-822F-9D1085A13F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6049" y="5905500"/>
            <a:ext cx="914400" cy="914400"/>
          </a:xfrm>
          <a:prstGeom prst="rect">
            <a:avLst/>
          </a:prstGeom>
        </p:spPr>
      </p:pic>
      <p:pic>
        <p:nvPicPr>
          <p:cNvPr id="36" name="Graphic 35" descr="House">
            <a:extLst>
              <a:ext uri="{FF2B5EF4-FFF2-40B4-BE49-F238E27FC236}">
                <a16:creationId xmlns:a16="http://schemas.microsoft.com/office/drawing/2014/main" id="{38AA5113-0C0F-604E-AE7F-41F02F780D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23100" y="4524192"/>
            <a:ext cx="2540000" cy="2540000"/>
          </a:xfrm>
          <a:prstGeom prst="rect">
            <a:avLst/>
          </a:prstGeom>
        </p:spPr>
      </p:pic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F35550B3-9BDF-914F-AC03-AFA5FF8E7A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1900" y="6153640"/>
            <a:ext cx="418119" cy="418119"/>
          </a:xfrm>
          <a:prstGeom prst="rect">
            <a:avLst/>
          </a:prstGeom>
        </p:spPr>
      </p:pic>
      <p:pic>
        <p:nvPicPr>
          <p:cNvPr id="40" name="Graphic 39" descr="Rain">
            <a:extLst>
              <a:ext uri="{FF2B5EF4-FFF2-40B4-BE49-F238E27FC236}">
                <a16:creationId xmlns:a16="http://schemas.microsoft.com/office/drawing/2014/main" id="{1F9ED84F-47F0-914E-A258-828EA892D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91319" y="5216235"/>
            <a:ext cx="783860" cy="78386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C4C060B-3576-C341-A1A6-D94BA12C192D}"/>
              </a:ext>
            </a:extLst>
          </p:cNvPr>
          <p:cNvSpPr/>
          <p:nvPr/>
        </p:nvSpPr>
        <p:spPr>
          <a:xfrm>
            <a:off x="1251678" y="3079736"/>
            <a:ext cx="35237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 Reduction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D020C6-14FF-E84D-8851-E9C002469FD5}"/>
              </a:ext>
            </a:extLst>
          </p:cNvPr>
          <p:cNvSpPr txBox="1"/>
          <p:nvPr/>
        </p:nvSpPr>
        <p:spPr>
          <a:xfrm>
            <a:off x="1296140" y="4284955"/>
            <a:ext cx="3294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 Migration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9C3F8F-0652-9A47-98B5-0B66AD596F33}"/>
              </a:ext>
            </a:extLst>
          </p:cNvPr>
          <p:cNvSpPr txBox="1"/>
          <p:nvPr/>
        </p:nvSpPr>
        <p:spPr>
          <a:xfrm>
            <a:off x="1319136" y="5490174"/>
            <a:ext cx="2922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Risk Transfer</a:t>
            </a:r>
          </a:p>
        </p:txBody>
      </p:sp>
      <p:pic>
        <p:nvPicPr>
          <p:cNvPr id="49" name="Graphic 48" descr="Document">
            <a:extLst>
              <a:ext uri="{FF2B5EF4-FFF2-40B4-BE49-F238E27FC236}">
                <a16:creationId xmlns:a16="http://schemas.microsoft.com/office/drawing/2014/main" id="{671DC3B7-F267-5E40-8591-1E54D5B8139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016758" y="947789"/>
            <a:ext cx="1468732" cy="146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5437-EB02-9F4A-A94B-FB7094FF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dirty="0"/>
              <a:t>Risk monitoring </a:t>
            </a:r>
          </a:p>
        </p:txBody>
      </p:sp>
      <p:pic>
        <p:nvPicPr>
          <p:cNvPr id="12" name="Content Placeholder 4" descr="Clipboard">
            <a:extLst>
              <a:ext uri="{FF2B5EF4-FFF2-40B4-BE49-F238E27FC236}">
                <a16:creationId xmlns:a16="http://schemas.microsoft.com/office/drawing/2014/main" id="{CB3AD41E-F1E1-D14A-BADE-8A2066D51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7662" y="2286001"/>
            <a:ext cx="2960017" cy="2960017"/>
          </a:xfrm>
          <a:prstGeom prst="rect">
            <a:avLst/>
          </a:prstGeom>
        </p:spPr>
      </p:pic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9497CB6D-FC30-45C3-9F7F-706DBC561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804" y="2133601"/>
            <a:ext cx="6054195" cy="3745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you decided which risks appear to be the most harmful to your project, you will then be expected to produce a Risk Assessment or Risk Register.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b="1" dirty="0"/>
              <a:t>Risk description</a:t>
            </a:r>
          </a:p>
          <a:p>
            <a:r>
              <a:rPr lang="en-US" sz="2400" b="1" dirty="0"/>
              <a:t>Risk Impact</a:t>
            </a:r>
          </a:p>
          <a:p>
            <a:r>
              <a:rPr lang="en-US" sz="2400" b="1" dirty="0"/>
              <a:t>Risk migration plan</a:t>
            </a:r>
          </a:p>
          <a:p>
            <a:r>
              <a:rPr lang="en-US" sz="2400" b="1" dirty="0"/>
              <a:t>Probability of impact</a:t>
            </a:r>
          </a:p>
          <a:p>
            <a:r>
              <a:rPr lang="en-US" sz="2400" b="1" dirty="0"/>
              <a:t>Costs</a:t>
            </a:r>
          </a:p>
        </p:txBody>
      </p:sp>
    </p:spTree>
    <p:extLst>
      <p:ext uri="{BB962C8B-B14F-4D97-AF65-F5344CB8AC3E}">
        <p14:creationId xmlns:p14="http://schemas.microsoft.com/office/powerpoint/2010/main" val="297208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8592C6B-A974-6241-80FA-60CA324EBC20}"/>
              </a:ext>
            </a:extLst>
          </p:cNvPr>
          <p:cNvSpPr txBox="1"/>
          <p:nvPr/>
        </p:nvSpPr>
        <p:spPr>
          <a:xfrm>
            <a:off x="874643" y="4028661"/>
            <a:ext cx="78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6AC802-6DC2-C048-9A5C-C09055D9897C}"/>
              </a:ext>
            </a:extLst>
          </p:cNvPr>
          <p:cNvSpPr txBox="1"/>
          <p:nvPr/>
        </p:nvSpPr>
        <p:spPr>
          <a:xfrm>
            <a:off x="583095" y="4505739"/>
            <a:ext cx="375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9CD5BE-0ADD-5F4E-AA76-B7649C7F2A80}"/>
              </a:ext>
            </a:extLst>
          </p:cNvPr>
          <p:cNvSpPr txBox="1"/>
          <p:nvPr/>
        </p:nvSpPr>
        <p:spPr>
          <a:xfrm>
            <a:off x="1199492" y="33041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27B90-E619-E84D-9EB1-09D1BBD4DF8A}"/>
              </a:ext>
            </a:extLst>
          </p:cNvPr>
          <p:cNvSpPr txBox="1"/>
          <p:nvPr/>
        </p:nvSpPr>
        <p:spPr>
          <a:xfrm>
            <a:off x="1014761" y="137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4EFA168-DA27-0244-B92F-84DE0B7E0862}"/>
              </a:ext>
            </a:extLst>
          </p:cNvPr>
          <p:cNvGrpSpPr/>
          <p:nvPr/>
        </p:nvGrpSpPr>
        <p:grpSpPr>
          <a:xfrm>
            <a:off x="1505601" y="695046"/>
            <a:ext cx="9475308" cy="5317865"/>
            <a:chOff x="1855301" y="351183"/>
            <a:chExt cx="9475308" cy="51984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260798-4D9C-BA41-A0E5-3E9E12638C5C}"/>
                </a:ext>
              </a:extLst>
            </p:cNvPr>
            <p:cNvSpPr/>
            <p:nvPr/>
          </p:nvSpPr>
          <p:spPr>
            <a:xfrm>
              <a:off x="1855304" y="357809"/>
              <a:ext cx="9475305" cy="517607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B07F893-1B42-A540-9ACE-3DBACC926A17}"/>
                </a:ext>
              </a:extLst>
            </p:cNvPr>
            <p:cNvCxnSpPr/>
            <p:nvPr/>
          </p:nvCxnSpPr>
          <p:spPr>
            <a:xfrm>
              <a:off x="1855304" y="821635"/>
              <a:ext cx="947530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E31A43-684B-4245-9AAA-19B625F95EB8}"/>
                </a:ext>
              </a:extLst>
            </p:cNvPr>
            <p:cNvCxnSpPr/>
            <p:nvPr/>
          </p:nvCxnSpPr>
          <p:spPr>
            <a:xfrm>
              <a:off x="1855304" y="1278835"/>
              <a:ext cx="947530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88160E-9B23-9D43-B761-A3943395D621}"/>
                </a:ext>
              </a:extLst>
            </p:cNvPr>
            <p:cNvCxnSpPr/>
            <p:nvPr/>
          </p:nvCxnSpPr>
          <p:spPr>
            <a:xfrm>
              <a:off x="1855304" y="2093844"/>
              <a:ext cx="947530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FED8EF-E627-C647-8048-69AF66134373}"/>
                </a:ext>
              </a:extLst>
            </p:cNvPr>
            <p:cNvCxnSpPr/>
            <p:nvPr/>
          </p:nvCxnSpPr>
          <p:spPr>
            <a:xfrm>
              <a:off x="1855304" y="2908852"/>
              <a:ext cx="947530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F839BC-1BB3-6440-9A65-1A1B9DADE9A3}"/>
                </a:ext>
              </a:extLst>
            </p:cNvPr>
            <p:cNvCxnSpPr/>
            <p:nvPr/>
          </p:nvCxnSpPr>
          <p:spPr>
            <a:xfrm>
              <a:off x="1855304" y="3810001"/>
              <a:ext cx="947530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8E74FD7-FFE6-1D42-B801-73EC5727B6B6}"/>
                </a:ext>
              </a:extLst>
            </p:cNvPr>
            <p:cNvCxnSpPr/>
            <p:nvPr/>
          </p:nvCxnSpPr>
          <p:spPr>
            <a:xfrm>
              <a:off x="1855303" y="4247322"/>
              <a:ext cx="947530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8BFC98-C4A8-FD45-9241-0501588F2D8B}"/>
                </a:ext>
              </a:extLst>
            </p:cNvPr>
            <p:cNvCxnSpPr/>
            <p:nvPr/>
          </p:nvCxnSpPr>
          <p:spPr>
            <a:xfrm>
              <a:off x="2955235" y="357809"/>
              <a:ext cx="0" cy="4638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A9F356D-4E1A-F541-9EDF-D80E968F124A}"/>
                </a:ext>
              </a:extLst>
            </p:cNvPr>
            <p:cNvCxnSpPr/>
            <p:nvPr/>
          </p:nvCxnSpPr>
          <p:spPr>
            <a:xfrm>
              <a:off x="4247322" y="351183"/>
              <a:ext cx="0" cy="4638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7505CA9-9FFD-334D-B823-D20E678CFD31}"/>
                </a:ext>
              </a:extLst>
            </p:cNvPr>
            <p:cNvCxnSpPr/>
            <p:nvPr/>
          </p:nvCxnSpPr>
          <p:spPr>
            <a:xfrm>
              <a:off x="2955235" y="821635"/>
              <a:ext cx="0" cy="4638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A653E2-7667-E246-854C-305EB65835F2}"/>
                </a:ext>
              </a:extLst>
            </p:cNvPr>
            <p:cNvCxnSpPr/>
            <p:nvPr/>
          </p:nvCxnSpPr>
          <p:spPr>
            <a:xfrm>
              <a:off x="4253948" y="815009"/>
              <a:ext cx="0" cy="4638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4805BB-4D33-0643-BD34-24C71A5643BD}"/>
                </a:ext>
              </a:extLst>
            </p:cNvPr>
            <p:cNvCxnSpPr/>
            <p:nvPr/>
          </p:nvCxnSpPr>
          <p:spPr>
            <a:xfrm>
              <a:off x="5678556" y="357809"/>
              <a:ext cx="0" cy="4638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BAD001-917C-A742-ADCE-708C79F917E9}"/>
                </a:ext>
              </a:extLst>
            </p:cNvPr>
            <p:cNvSpPr txBox="1"/>
            <p:nvPr/>
          </p:nvSpPr>
          <p:spPr>
            <a:xfrm>
              <a:off x="1951382" y="405056"/>
              <a:ext cx="1099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Risk ID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E862D8-6555-A240-B8DA-9D27CE774CF6}"/>
                </a:ext>
              </a:extLst>
            </p:cNvPr>
            <p:cNvSpPr txBox="1"/>
            <p:nvPr/>
          </p:nvSpPr>
          <p:spPr>
            <a:xfrm>
              <a:off x="1951381" y="902877"/>
              <a:ext cx="1099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Owner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CFA22D7-34D9-B946-8248-78FDDC332276}"/>
                </a:ext>
              </a:extLst>
            </p:cNvPr>
            <p:cNvCxnSpPr/>
            <p:nvPr/>
          </p:nvCxnSpPr>
          <p:spPr>
            <a:xfrm>
              <a:off x="5678556" y="821635"/>
              <a:ext cx="0" cy="4638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B1A155-5340-3248-8F0B-697A9CF93D62}"/>
                </a:ext>
              </a:extLst>
            </p:cNvPr>
            <p:cNvSpPr txBox="1"/>
            <p:nvPr/>
          </p:nvSpPr>
          <p:spPr>
            <a:xfrm>
              <a:off x="4359965" y="405056"/>
              <a:ext cx="1205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Risk Title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0964B3-62B6-2049-852D-8BFFB7840B13}"/>
                </a:ext>
              </a:extLst>
            </p:cNvPr>
            <p:cNvSpPr txBox="1"/>
            <p:nvPr/>
          </p:nvSpPr>
          <p:spPr>
            <a:xfrm>
              <a:off x="4260574" y="875507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Date raised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4BD072-8D51-7945-9A0E-A3536C6C0D59}"/>
                </a:ext>
              </a:extLst>
            </p:cNvPr>
            <p:cNvSpPr txBox="1"/>
            <p:nvPr/>
          </p:nvSpPr>
          <p:spPr>
            <a:xfrm>
              <a:off x="1855304" y="1323632"/>
              <a:ext cx="1961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Risk Description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F287F9-5714-BB4D-A82E-BDDD5E8BEC85}"/>
                </a:ext>
              </a:extLst>
            </p:cNvPr>
            <p:cNvSpPr txBox="1"/>
            <p:nvPr/>
          </p:nvSpPr>
          <p:spPr>
            <a:xfrm>
              <a:off x="1855304" y="2138639"/>
              <a:ext cx="2332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Impact Description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430854-7EA6-7A41-B96D-61385723CF4E}"/>
                </a:ext>
              </a:extLst>
            </p:cNvPr>
            <p:cNvSpPr txBox="1"/>
            <p:nvPr/>
          </p:nvSpPr>
          <p:spPr>
            <a:xfrm>
              <a:off x="1855304" y="2994993"/>
              <a:ext cx="299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Recommended Risk Migration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173298-6987-364E-A3C0-60491600C824}"/>
                </a:ext>
              </a:extLst>
            </p:cNvPr>
            <p:cNvSpPr txBox="1"/>
            <p:nvPr/>
          </p:nvSpPr>
          <p:spPr>
            <a:xfrm>
              <a:off x="1855303" y="3869611"/>
              <a:ext cx="2483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Probability/Impact Values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202A-7C29-4341-BE51-00F4D63BEAF6}"/>
                </a:ext>
              </a:extLst>
            </p:cNvPr>
            <p:cNvCxnSpPr/>
            <p:nvPr/>
          </p:nvCxnSpPr>
          <p:spPr>
            <a:xfrm>
              <a:off x="1855302" y="4690405"/>
              <a:ext cx="947530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54C395-C8F8-424C-96CB-A26D66042B0C}"/>
                </a:ext>
              </a:extLst>
            </p:cNvPr>
            <p:cNvCxnSpPr/>
            <p:nvPr/>
          </p:nvCxnSpPr>
          <p:spPr>
            <a:xfrm>
              <a:off x="1855301" y="5076229"/>
              <a:ext cx="947530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391C3C-0D8D-BF49-A10E-E6B603ECE63A}"/>
                </a:ext>
              </a:extLst>
            </p:cNvPr>
            <p:cNvCxnSpPr/>
            <p:nvPr/>
          </p:nvCxnSpPr>
          <p:spPr>
            <a:xfrm>
              <a:off x="1855301" y="5485107"/>
              <a:ext cx="947530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A24A58C-965F-E546-A808-DB21EE5AB755}"/>
                </a:ext>
              </a:extLst>
            </p:cNvPr>
            <p:cNvCxnSpPr/>
            <p:nvPr/>
          </p:nvCxnSpPr>
          <p:spPr>
            <a:xfrm>
              <a:off x="3816626" y="4247322"/>
              <a:ext cx="0" cy="1237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39C536-65FD-444D-8845-FB7C90184FB7}"/>
                </a:ext>
              </a:extLst>
            </p:cNvPr>
            <p:cNvCxnSpPr/>
            <p:nvPr/>
          </p:nvCxnSpPr>
          <p:spPr>
            <a:xfrm>
              <a:off x="5272778" y="4311854"/>
              <a:ext cx="0" cy="1237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89D7646-5B99-A141-BEA5-2E855B4ED68E}"/>
                </a:ext>
              </a:extLst>
            </p:cNvPr>
            <p:cNvCxnSpPr/>
            <p:nvPr/>
          </p:nvCxnSpPr>
          <p:spPr>
            <a:xfrm>
              <a:off x="7162669" y="4296098"/>
              <a:ext cx="0" cy="1237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CE531D9-9BE4-3143-BB21-57718E58A48A}"/>
                </a:ext>
              </a:extLst>
            </p:cNvPr>
            <p:cNvCxnSpPr/>
            <p:nvPr/>
          </p:nvCxnSpPr>
          <p:spPr>
            <a:xfrm>
              <a:off x="9159109" y="4311854"/>
              <a:ext cx="0" cy="1237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46381AC-C301-1E46-AF20-0569F6041935}"/>
                </a:ext>
              </a:extLst>
            </p:cNvPr>
            <p:cNvSpPr txBox="1"/>
            <p:nvPr/>
          </p:nvSpPr>
          <p:spPr>
            <a:xfrm>
              <a:off x="1951381" y="4723681"/>
              <a:ext cx="1460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Pre-migration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1245CD-7AE1-5841-8EB0-807A2F23ADCE}"/>
                </a:ext>
              </a:extLst>
            </p:cNvPr>
            <p:cNvSpPr txBox="1"/>
            <p:nvPr/>
          </p:nvSpPr>
          <p:spPr>
            <a:xfrm>
              <a:off x="1951381" y="5133487"/>
              <a:ext cx="1549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Post-migration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8881741-DC54-BB4B-8F91-496E4636BC56}"/>
                </a:ext>
              </a:extLst>
            </p:cNvPr>
            <p:cNvSpPr txBox="1"/>
            <p:nvPr/>
          </p:nvSpPr>
          <p:spPr>
            <a:xfrm>
              <a:off x="3903527" y="4356633"/>
              <a:ext cx="1174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Probability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30A622B-47AD-DF48-8819-B0B7D0EA01A6}"/>
                </a:ext>
              </a:extLst>
            </p:cNvPr>
            <p:cNvSpPr txBox="1"/>
            <p:nvPr/>
          </p:nvSpPr>
          <p:spPr>
            <a:xfrm>
              <a:off x="5300390" y="4357381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Cost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6D8AB0-3371-6442-8D23-C9B7C2A66E10}"/>
                </a:ext>
              </a:extLst>
            </p:cNvPr>
            <p:cNvSpPr txBox="1"/>
            <p:nvPr/>
          </p:nvSpPr>
          <p:spPr>
            <a:xfrm>
              <a:off x="7405721" y="4356633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Duration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BC4BC6A-5827-BB49-BB53-10DC9D2125EF}"/>
                </a:ext>
              </a:extLst>
            </p:cNvPr>
            <p:cNvSpPr txBox="1"/>
            <p:nvPr/>
          </p:nvSpPr>
          <p:spPr>
            <a:xfrm>
              <a:off x="9449166" y="4341818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87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4390-CE55-D145-984B-5BEBFAE9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Case Study 1: Payroll Processing at </a:t>
            </a:r>
            <a:r>
              <a:rPr lang="en-GB" dirty="0" err="1"/>
              <a:t>Brightmouth</a:t>
            </a:r>
            <a:r>
              <a:rPr lang="en-GB" dirty="0"/>
              <a:t> College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DE517-7261-C044-A9B4-0E7D88674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96441"/>
            <a:ext cx="10178322" cy="3883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Risks involved with “Off-the-shelf” software:</a:t>
            </a:r>
          </a:p>
          <a:p>
            <a:r>
              <a:rPr lang="en-US" sz="3600" dirty="0"/>
              <a:t>Time delay in installation </a:t>
            </a:r>
          </a:p>
          <a:p>
            <a:r>
              <a:rPr lang="en-US" sz="3600" dirty="0"/>
              <a:t>Software may be complex</a:t>
            </a:r>
          </a:p>
          <a:p>
            <a:r>
              <a:rPr lang="en-US" sz="3600" dirty="0"/>
              <a:t>Bugs</a:t>
            </a:r>
          </a:p>
          <a:p>
            <a:r>
              <a:rPr lang="en-US" sz="3600" dirty="0"/>
              <a:t>Adjustments may need to be implemented</a:t>
            </a:r>
          </a:p>
          <a:p>
            <a:r>
              <a:rPr lang="en-US" sz="3600" dirty="0"/>
              <a:t>Data transfer and conversion issues</a:t>
            </a:r>
          </a:p>
          <a:p>
            <a:endParaRPr lang="en-US" sz="36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Graphic 4" descr="Surprised Face with No Fill">
            <a:extLst>
              <a:ext uri="{FF2B5EF4-FFF2-40B4-BE49-F238E27FC236}">
                <a16:creationId xmlns:a16="http://schemas.microsoft.com/office/drawing/2014/main" id="{9F40B65B-122C-B349-B31A-1D3B6BACD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48337">
            <a:off x="7594600" y="9286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C229-8913-5E48-A23D-192752BB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Contingency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31C1-42D5-BA44-AE4F-CDDC7089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2800" b="1" dirty="0"/>
              <a:t>What is it?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2400" dirty="0"/>
              <a:t>Planned action to be carried out if a particular risk occurs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2800" b="1" dirty="0"/>
              <a:t>What is a contingency plan?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2400" dirty="0"/>
              <a:t>The steps you would take if the risk occurs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2800" b="1" dirty="0"/>
              <a:t>Always be prepared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2800" b="1" dirty="0"/>
              <a:t>May need to pay for a contingency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6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78F9-7A6A-994B-82A5-51B61B1E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Is it worth 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07C30-4F8D-E248-A8A2-498F8BD59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2400" b="1" dirty="0"/>
              <a:t>Risk Reduction Leverage (RRL)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2000" dirty="0"/>
              <a:t>Is this risk reduction cost effective?</a:t>
            </a:r>
          </a:p>
          <a:p>
            <a:pPr marL="0" lvl="0" indent="0" algn="ctr">
              <a:spcBef>
                <a:spcPts val="1600"/>
              </a:spcBef>
              <a:buNone/>
            </a:pPr>
            <a:r>
              <a:rPr lang="en-GB" sz="2400" dirty="0"/>
              <a:t>RRL = (RE</a:t>
            </a:r>
            <a:r>
              <a:rPr lang="en-GB" sz="2400" baseline="-25000" dirty="0"/>
              <a:t>B</a:t>
            </a:r>
            <a:r>
              <a:rPr lang="en-GB" sz="2400" dirty="0"/>
              <a:t> - RE</a:t>
            </a:r>
            <a:r>
              <a:rPr lang="en-GB" sz="2400" baseline="-25000" dirty="0"/>
              <a:t>A</a:t>
            </a:r>
            <a:r>
              <a:rPr lang="en-GB" sz="2400" dirty="0"/>
              <a:t>) / Cost of risk reduction</a:t>
            </a:r>
          </a:p>
          <a:p>
            <a:pPr marL="457200" lvl="0" indent="-342900">
              <a:spcBef>
                <a:spcPts val="1600"/>
              </a:spcBef>
              <a:buSzPts val="1800"/>
              <a:buChar char="●"/>
            </a:pPr>
            <a:r>
              <a:rPr lang="en-GB" sz="2400" dirty="0"/>
              <a:t>RE</a:t>
            </a:r>
            <a:r>
              <a:rPr lang="en-GB" sz="2400" baseline="-25000" dirty="0"/>
              <a:t>B</a:t>
            </a:r>
            <a:r>
              <a:rPr lang="en-GB" sz="2400" dirty="0"/>
              <a:t>: Risk Exposure before risk reduction has be taken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RE</a:t>
            </a:r>
            <a:r>
              <a:rPr lang="en-GB" sz="2400" baseline="-25000" dirty="0"/>
              <a:t>A</a:t>
            </a:r>
            <a:r>
              <a:rPr lang="en-GB" sz="2400" dirty="0"/>
              <a:t>: Risk Exposure after risk reduction has be taken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RRL &gt; 1.0, The reduction of risk is greater than the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27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B0DA-C6DE-B247-9796-E8EACE34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" sz="4400"/>
              <a:t>How to keep track of risks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205E6-D564-1E43-BD92-35FD59AB8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622649" cy="3934690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Risk Register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record of the most threatening risks to a project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Expect the size to change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 new risk -&gt; add to register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Risks no longer relevant -&gt; remove from register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Google Shape;74;p16">
            <a:extLst>
              <a:ext uri="{FF2B5EF4-FFF2-40B4-BE49-F238E27FC236}">
                <a16:creationId xmlns:a16="http://schemas.microsoft.com/office/drawing/2014/main" id="{525A5995-57FE-0146-B594-CECF469A3336}"/>
              </a:ext>
            </a:extLst>
          </p:cNvPr>
          <p:cNvPicPr preferRelativeResize="0"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8193" y="2436704"/>
            <a:ext cx="5176744" cy="2010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538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D188A2E-0C61-D640-A002-900C85894AD7}"/>
              </a:ext>
            </a:extLst>
          </p:cNvPr>
          <p:cNvGrpSpPr/>
          <p:nvPr/>
        </p:nvGrpSpPr>
        <p:grpSpPr>
          <a:xfrm>
            <a:off x="1569238" y="764319"/>
            <a:ext cx="9475308" cy="5198456"/>
            <a:chOff x="1855301" y="351183"/>
            <a:chExt cx="9475308" cy="51984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D56C30-E0EB-5C49-B965-AC3114A4C24F}"/>
                </a:ext>
              </a:extLst>
            </p:cNvPr>
            <p:cNvSpPr/>
            <p:nvPr/>
          </p:nvSpPr>
          <p:spPr>
            <a:xfrm>
              <a:off x="1855304" y="357809"/>
              <a:ext cx="9475305" cy="517607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2E8D3B2-3755-E640-907F-B8ED5BDD9844}"/>
                </a:ext>
              </a:extLst>
            </p:cNvPr>
            <p:cNvCxnSpPr/>
            <p:nvPr/>
          </p:nvCxnSpPr>
          <p:spPr>
            <a:xfrm>
              <a:off x="1855304" y="821635"/>
              <a:ext cx="947530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84809AA-FCE9-A14D-BDA7-CB563A1C0D51}"/>
                </a:ext>
              </a:extLst>
            </p:cNvPr>
            <p:cNvCxnSpPr/>
            <p:nvPr/>
          </p:nvCxnSpPr>
          <p:spPr>
            <a:xfrm>
              <a:off x="1855304" y="1278835"/>
              <a:ext cx="947530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48B2B08-69D1-7640-B28A-5BEFF8BA901A}"/>
                </a:ext>
              </a:extLst>
            </p:cNvPr>
            <p:cNvCxnSpPr/>
            <p:nvPr/>
          </p:nvCxnSpPr>
          <p:spPr>
            <a:xfrm>
              <a:off x="1855304" y="2093844"/>
              <a:ext cx="947530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7B8E393-7800-4446-9EA6-66771DF8D38D}"/>
                </a:ext>
              </a:extLst>
            </p:cNvPr>
            <p:cNvCxnSpPr/>
            <p:nvPr/>
          </p:nvCxnSpPr>
          <p:spPr>
            <a:xfrm>
              <a:off x="1855304" y="2908852"/>
              <a:ext cx="947530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1ED9921-E5B3-4B4E-8E23-13C91ECFFD11}"/>
                </a:ext>
              </a:extLst>
            </p:cNvPr>
            <p:cNvCxnSpPr/>
            <p:nvPr/>
          </p:nvCxnSpPr>
          <p:spPr>
            <a:xfrm>
              <a:off x="1855304" y="3810001"/>
              <a:ext cx="947530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99CA8D2-6F01-0146-85BB-5A86612EDCCD}"/>
                </a:ext>
              </a:extLst>
            </p:cNvPr>
            <p:cNvCxnSpPr/>
            <p:nvPr/>
          </p:nvCxnSpPr>
          <p:spPr>
            <a:xfrm>
              <a:off x="1855303" y="4247322"/>
              <a:ext cx="947530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CBA88B-225B-A14A-B59F-B779B12B4690}"/>
                </a:ext>
              </a:extLst>
            </p:cNvPr>
            <p:cNvCxnSpPr/>
            <p:nvPr/>
          </p:nvCxnSpPr>
          <p:spPr>
            <a:xfrm>
              <a:off x="2955235" y="357809"/>
              <a:ext cx="0" cy="4638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5D83D7-4D15-644B-A0C0-53C703AFD3E4}"/>
                </a:ext>
              </a:extLst>
            </p:cNvPr>
            <p:cNvCxnSpPr/>
            <p:nvPr/>
          </p:nvCxnSpPr>
          <p:spPr>
            <a:xfrm>
              <a:off x="4247322" y="351183"/>
              <a:ext cx="0" cy="4638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857BAE8-0200-3C4A-9F90-B023BCBA73A8}"/>
                </a:ext>
              </a:extLst>
            </p:cNvPr>
            <p:cNvCxnSpPr/>
            <p:nvPr/>
          </p:nvCxnSpPr>
          <p:spPr>
            <a:xfrm>
              <a:off x="2955235" y="821635"/>
              <a:ext cx="0" cy="4638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03FDBC7-69FC-8641-BFBD-488219F74A0B}"/>
                </a:ext>
              </a:extLst>
            </p:cNvPr>
            <p:cNvCxnSpPr/>
            <p:nvPr/>
          </p:nvCxnSpPr>
          <p:spPr>
            <a:xfrm>
              <a:off x="4253948" y="815009"/>
              <a:ext cx="0" cy="4638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7257956-697A-8C47-B510-D13BCF79650D}"/>
                </a:ext>
              </a:extLst>
            </p:cNvPr>
            <p:cNvCxnSpPr/>
            <p:nvPr/>
          </p:nvCxnSpPr>
          <p:spPr>
            <a:xfrm>
              <a:off x="5678556" y="357809"/>
              <a:ext cx="0" cy="4638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414A2C-C269-9443-8131-69925CFF1B3E}"/>
                </a:ext>
              </a:extLst>
            </p:cNvPr>
            <p:cNvSpPr txBox="1"/>
            <p:nvPr/>
          </p:nvSpPr>
          <p:spPr>
            <a:xfrm>
              <a:off x="1951382" y="405056"/>
              <a:ext cx="1099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Risk ID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9D9AED-2F8A-3140-A29F-308C6A85464C}"/>
                </a:ext>
              </a:extLst>
            </p:cNvPr>
            <p:cNvSpPr txBox="1"/>
            <p:nvPr/>
          </p:nvSpPr>
          <p:spPr>
            <a:xfrm>
              <a:off x="1951381" y="902877"/>
              <a:ext cx="1099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Owner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63BD7F4-43BA-254E-ABAF-AD48D2D90419}"/>
                </a:ext>
              </a:extLst>
            </p:cNvPr>
            <p:cNvCxnSpPr/>
            <p:nvPr/>
          </p:nvCxnSpPr>
          <p:spPr>
            <a:xfrm>
              <a:off x="5678556" y="821635"/>
              <a:ext cx="0" cy="4638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014D85-01B1-7448-B229-8935D1B31BDB}"/>
                </a:ext>
              </a:extLst>
            </p:cNvPr>
            <p:cNvSpPr txBox="1"/>
            <p:nvPr/>
          </p:nvSpPr>
          <p:spPr>
            <a:xfrm>
              <a:off x="4359965" y="405056"/>
              <a:ext cx="1205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Risk Title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C14D25-FAE2-3648-B3E0-F5AC88039CFE}"/>
                </a:ext>
              </a:extLst>
            </p:cNvPr>
            <p:cNvSpPr txBox="1"/>
            <p:nvPr/>
          </p:nvSpPr>
          <p:spPr>
            <a:xfrm>
              <a:off x="4260574" y="875507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Date raised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65186B-8FEA-2643-B9BC-D0B864BDEDA0}"/>
                </a:ext>
              </a:extLst>
            </p:cNvPr>
            <p:cNvSpPr txBox="1"/>
            <p:nvPr/>
          </p:nvSpPr>
          <p:spPr>
            <a:xfrm>
              <a:off x="1855304" y="1323632"/>
              <a:ext cx="1961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Risk Description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DDD04D-7E82-2E48-B8D0-48D309910540}"/>
                </a:ext>
              </a:extLst>
            </p:cNvPr>
            <p:cNvSpPr txBox="1"/>
            <p:nvPr/>
          </p:nvSpPr>
          <p:spPr>
            <a:xfrm>
              <a:off x="1855304" y="2138639"/>
              <a:ext cx="2332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Impact Description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6483B0-8296-9343-86FA-C79F4E038BC9}"/>
                </a:ext>
              </a:extLst>
            </p:cNvPr>
            <p:cNvSpPr txBox="1"/>
            <p:nvPr/>
          </p:nvSpPr>
          <p:spPr>
            <a:xfrm>
              <a:off x="1855304" y="2994993"/>
              <a:ext cx="299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Recommended Risk Migration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395D5D-DE86-0243-863F-55233C9737C7}"/>
                </a:ext>
              </a:extLst>
            </p:cNvPr>
            <p:cNvSpPr txBox="1"/>
            <p:nvPr/>
          </p:nvSpPr>
          <p:spPr>
            <a:xfrm>
              <a:off x="1855303" y="3869611"/>
              <a:ext cx="2483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Probability/Impact Values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F791DA-D00E-4F49-9894-73F8DCF93C85}"/>
                </a:ext>
              </a:extLst>
            </p:cNvPr>
            <p:cNvCxnSpPr/>
            <p:nvPr/>
          </p:nvCxnSpPr>
          <p:spPr>
            <a:xfrm>
              <a:off x="1855302" y="4690405"/>
              <a:ext cx="947530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DD977D-B112-5044-8CF2-ECDAC58CA16A}"/>
                </a:ext>
              </a:extLst>
            </p:cNvPr>
            <p:cNvCxnSpPr/>
            <p:nvPr/>
          </p:nvCxnSpPr>
          <p:spPr>
            <a:xfrm>
              <a:off x="1855301" y="5076229"/>
              <a:ext cx="947530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8C81DF-AFA7-5949-8DCA-FAE73C4E9EEC}"/>
                </a:ext>
              </a:extLst>
            </p:cNvPr>
            <p:cNvCxnSpPr/>
            <p:nvPr/>
          </p:nvCxnSpPr>
          <p:spPr>
            <a:xfrm>
              <a:off x="1855301" y="5485107"/>
              <a:ext cx="947530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B395EB-DC45-A04E-B80F-4EC772662458}"/>
                </a:ext>
              </a:extLst>
            </p:cNvPr>
            <p:cNvCxnSpPr/>
            <p:nvPr/>
          </p:nvCxnSpPr>
          <p:spPr>
            <a:xfrm>
              <a:off x="3816626" y="4247322"/>
              <a:ext cx="0" cy="1237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73E08C-31A0-144E-AC23-1D3569C398AA}"/>
                </a:ext>
              </a:extLst>
            </p:cNvPr>
            <p:cNvCxnSpPr/>
            <p:nvPr/>
          </p:nvCxnSpPr>
          <p:spPr>
            <a:xfrm>
              <a:off x="5272778" y="4311854"/>
              <a:ext cx="0" cy="1237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7FEEC82-B9F9-D341-B227-C7D7301A30EE}"/>
                </a:ext>
              </a:extLst>
            </p:cNvPr>
            <p:cNvCxnSpPr/>
            <p:nvPr/>
          </p:nvCxnSpPr>
          <p:spPr>
            <a:xfrm>
              <a:off x="8423929" y="4296098"/>
              <a:ext cx="0" cy="1237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8F7BBD-E12D-3543-9056-B38B795DE81A}"/>
                </a:ext>
              </a:extLst>
            </p:cNvPr>
            <p:cNvSpPr txBox="1"/>
            <p:nvPr/>
          </p:nvSpPr>
          <p:spPr>
            <a:xfrm>
              <a:off x="1951381" y="4723681"/>
              <a:ext cx="1460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Pre-migration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E6109C-8629-A24E-A259-AC99ADC78450}"/>
                </a:ext>
              </a:extLst>
            </p:cNvPr>
            <p:cNvSpPr txBox="1"/>
            <p:nvPr/>
          </p:nvSpPr>
          <p:spPr>
            <a:xfrm>
              <a:off x="1951381" y="5133487"/>
              <a:ext cx="1549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Post-migration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B3D3E7D-2572-7446-B2DE-D3AC51995122}"/>
                </a:ext>
              </a:extLst>
            </p:cNvPr>
            <p:cNvSpPr txBox="1"/>
            <p:nvPr/>
          </p:nvSpPr>
          <p:spPr>
            <a:xfrm>
              <a:off x="3903527" y="4356633"/>
              <a:ext cx="1174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Probability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F476DF-E8F4-7249-9706-36AB23C9B53E}"/>
                </a:ext>
              </a:extLst>
            </p:cNvPr>
            <p:cNvSpPr txBox="1"/>
            <p:nvPr/>
          </p:nvSpPr>
          <p:spPr>
            <a:xfrm>
              <a:off x="5300390" y="4357381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Cost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6DA5AC7-74D3-5647-AFA4-076CB88BABDF}"/>
                </a:ext>
              </a:extLst>
            </p:cNvPr>
            <p:cNvSpPr txBox="1"/>
            <p:nvPr/>
          </p:nvSpPr>
          <p:spPr>
            <a:xfrm>
              <a:off x="8423929" y="4312217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Duration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99C571-68E3-CC4C-9F8A-F93A943DACB8}"/>
                </a:ext>
              </a:extLst>
            </p:cNvPr>
            <p:cNvSpPr txBox="1"/>
            <p:nvPr/>
          </p:nvSpPr>
          <p:spPr>
            <a:xfrm>
              <a:off x="9449166" y="434181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005A84E-5A78-E240-8591-5ED2BD21D1AD}"/>
              </a:ext>
            </a:extLst>
          </p:cNvPr>
          <p:cNvSpPr txBox="1"/>
          <p:nvPr/>
        </p:nvSpPr>
        <p:spPr>
          <a:xfrm>
            <a:off x="2781815" y="85881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badi MT Condensed Light" panose="020B0306030101010103" pitchFamily="34" charset="77"/>
              </a:rPr>
              <a:t>0000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2F89DF-B4C6-D04B-8994-01DB89D618B4}"/>
              </a:ext>
            </a:extLst>
          </p:cNvPr>
          <p:cNvSpPr txBox="1"/>
          <p:nvPr/>
        </p:nvSpPr>
        <p:spPr>
          <a:xfrm>
            <a:off x="5498152" y="858813"/>
            <a:ext cx="142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badi MT Condensed Light" panose="020B0306030101010103" pitchFamily="34" charset="77"/>
              </a:rPr>
              <a:t>Instillation delay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5D47FC-AA02-0345-BCFB-A3740F0CFDAB}"/>
              </a:ext>
            </a:extLst>
          </p:cNvPr>
          <p:cNvSpPr txBox="1"/>
          <p:nvPr/>
        </p:nvSpPr>
        <p:spPr>
          <a:xfrm>
            <a:off x="2740947" y="1316013"/>
            <a:ext cx="79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badi MT Condensed Light" panose="020B0306030101010103" pitchFamily="34" charset="77"/>
              </a:rPr>
              <a:t>Herbert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801ADB-7B11-9E4C-A0E7-22CBE07A4EDA}"/>
              </a:ext>
            </a:extLst>
          </p:cNvPr>
          <p:cNvSpPr txBox="1"/>
          <p:nvPr/>
        </p:nvSpPr>
        <p:spPr>
          <a:xfrm>
            <a:off x="5488569" y="131601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badi MT Condensed Light" panose="020B0306030101010103" pitchFamily="34" charset="77"/>
              </a:rPr>
              <a:t>14/1/2019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AAD14C-E414-1E49-A244-AE604CB2403D}"/>
              </a:ext>
            </a:extLst>
          </p:cNvPr>
          <p:cNvSpPr txBox="1"/>
          <p:nvPr/>
        </p:nvSpPr>
        <p:spPr>
          <a:xfrm>
            <a:off x="3650018" y="1897953"/>
            <a:ext cx="369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badi MT Condensed Light" panose="020B0306030101010103" pitchFamily="34" charset="77"/>
              </a:rPr>
              <a:t>Delay in integrating payroll software for staff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2CAD67-D938-5D42-9B2F-EB45CFABF500}"/>
              </a:ext>
            </a:extLst>
          </p:cNvPr>
          <p:cNvSpPr txBox="1"/>
          <p:nvPr/>
        </p:nvSpPr>
        <p:spPr>
          <a:xfrm>
            <a:off x="3692387" y="2758779"/>
            <a:ext cx="148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badi MT Condensed Light" panose="020B0306030101010103" pitchFamily="34" charset="77"/>
              </a:rPr>
              <a:t>Staff without pay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332A00-535B-6E44-BF9A-E708455FB8CD}"/>
              </a:ext>
            </a:extLst>
          </p:cNvPr>
          <p:cNvSpPr txBox="1"/>
          <p:nvPr/>
        </p:nvSpPr>
        <p:spPr>
          <a:xfrm>
            <a:off x="4481614" y="3433697"/>
            <a:ext cx="6068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badi MT Condensed Light" panose="020B0306030101010103" pitchFamily="34" charset="77"/>
              </a:rPr>
              <a:t>Install in the beginning of working the year. Less data to be transferred.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B88625-9E1A-E246-8EFE-C037F9BF17D2}"/>
              </a:ext>
            </a:extLst>
          </p:cNvPr>
          <p:cNvSpPr txBox="1"/>
          <p:nvPr/>
        </p:nvSpPr>
        <p:spPr>
          <a:xfrm>
            <a:off x="3949145" y="514047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70%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D7A29C-C815-3448-AF77-B83C901DA9B0}"/>
              </a:ext>
            </a:extLst>
          </p:cNvPr>
          <p:cNvSpPr txBox="1"/>
          <p:nvPr/>
        </p:nvSpPr>
        <p:spPr>
          <a:xfrm>
            <a:off x="5389568" y="514092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£2500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9884E7-85AF-E34C-AB53-B44ECDE8031F}"/>
              </a:ext>
            </a:extLst>
          </p:cNvPr>
          <p:cNvSpPr txBox="1"/>
          <p:nvPr/>
        </p:nvSpPr>
        <p:spPr>
          <a:xfrm>
            <a:off x="8137866" y="5140470"/>
            <a:ext cx="93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14 Days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1B9BD0-9BDA-9549-AF10-36AE482D78AA}"/>
              </a:ext>
            </a:extLst>
          </p:cNvPr>
          <p:cNvSpPr txBox="1"/>
          <p:nvPr/>
        </p:nvSpPr>
        <p:spPr>
          <a:xfrm>
            <a:off x="1513007" y="40008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Study 1</a:t>
            </a:r>
          </a:p>
        </p:txBody>
      </p:sp>
    </p:spTree>
    <p:extLst>
      <p:ext uri="{BB962C8B-B14F-4D97-AF65-F5344CB8AC3E}">
        <p14:creationId xmlns:p14="http://schemas.microsoft.com/office/powerpoint/2010/main" val="2201285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56BC-5DE8-DB44-A7EC-09164008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Scheduling with risks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94141-EA5F-CB49-B1F3-10E6D9420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4837"/>
            <a:ext cx="10178322" cy="4244756"/>
          </a:xfrm>
        </p:spPr>
        <p:txBody>
          <a:bodyPr>
            <a:normAutofit lnSpcReduction="10000"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3600" b="1" dirty="0"/>
              <a:t>If your initial time estimations don’t include risk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3200" dirty="0"/>
              <a:t>Be ready to compensate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3600" b="1" dirty="0"/>
              <a:t>How to include risk?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3200" dirty="0"/>
              <a:t>PERT</a:t>
            </a:r>
          </a:p>
          <a:p>
            <a:pPr marL="1371600" lvl="2" indent="-317500">
              <a:spcBef>
                <a:spcPts val="0"/>
              </a:spcBef>
              <a:buSzPts val="1400"/>
              <a:buChar char="■"/>
            </a:pPr>
            <a:r>
              <a:rPr lang="en-GB" sz="2800" dirty="0"/>
              <a:t>Take uncertainty into account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3200" dirty="0"/>
              <a:t>Monte Carlo Simulation</a:t>
            </a:r>
          </a:p>
          <a:p>
            <a:pPr marL="1371600" lvl="2" indent="-317500">
              <a:spcBef>
                <a:spcPts val="0"/>
              </a:spcBef>
              <a:buSzPts val="1400"/>
              <a:buChar char="■"/>
            </a:pPr>
            <a:r>
              <a:rPr lang="en-GB" sz="2800" dirty="0"/>
              <a:t>Take uncertainty into account (but better)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63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62FC-28F4-5F4C-BD4B-A0C7B0CE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PERT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38D85-BAF5-1C4E-A4A6-BCE1B6A52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51709"/>
            <a:ext cx="10178322" cy="4327883"/>
          </a:xfrm>
        </p:spPr>
        <p:txBody>
          <a:bodyPr/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2800" b="1" dirty="0"/>
              <a:t>Program Evaluation &amp; Review Technique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2800" b="1" dirty="0"/>
              <a:t>Similar to the Critical Path Method (CMP)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2800" b="1" dirty="0"/>
              <a:t>Has 3 estimations for duration of a task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2400" dirty="0"/>
              <a:t>Most likely time: </a:t>
            </a:r>
            <a:r>
              <a:rPr lang="en-GB" sz="2400" b="1" dirty="0"/>
              <a:t>m</a:t>
            </a:r>
            <a:r>
              <a:rPr lang="en-GB" sz="2400" dirty="0"/>
              <a:t>, time we expect to complete a task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2400" dirty="0"/>
              <a:t>Optimistic time: </a:t>
            </a:r>
            <a:r>
              <a:rPr lang="en-GB" sz="2400" b="1" dirty="0"/>
              <a:t>a</a:t>
            </a:r>
            <a:r>
              <a:rPr lang="en-GB" sz="2400" dirty="0"/>
              <a:t>, the shortest time possible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2400" dirty="0"/>
              <a:t>Pessimistic time: </a:t>
            </a:r>
            <a:r>
              <a:rPr lang="en-GB" sz="2400" b="1" dirty="0"/>
              <a:t>b</a:t>
            </a:r>
            <a:r>
              <a:rPr lang="en-GB" sz="2400" dirty="0"/>
              <a:t>, the longest time possible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2800" b="1" dirty="0" err="1"/>
              <a:t>T</a:t>
            </a:r>
            <a:r>
              <a:rPr lang="en-GB" sz="2800" b="1" baseline="-25000" dirty="0" err="1"/>
              <a:t>e</a:t>
            </a:r>
            <a:r>
              <a:rPr lang="en-GB" sz="2800" b="1" dirty="0"/>
              <a:t>: Expected duration for the task</a:t>
            </a:r>
          </a:p>
          <a:p>
            <a:pPr marL="0" lv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600" b="1" dirty="0" err="1"/>
              <a:t>T</a:t>
            </a:r>
            <a:r>
              <a:rPr lang="en-GB" sz="3600" b="1" baseline="-25000" dirty="0" err="1"/>
              <a:t>e</a:t>
            </a:r>
            <a:r>
              <a:rPr lang="en-GB" sz="3600" b="1" dirty="0"/>
              <a:t> = (a + 4m + b)/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2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74AA77-1B36-42A3-9CC8-D34DC4B23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700010"/>
              </p:ext>
            </p:extLst>
          </p:nvPr>
        </p:nvGraphicFramePr>
        <p:xfrm>
          <a:off x="885825" y="1631950"/>
          <a:ext cx="11022711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9731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2361-7436-CF4C-8E66-D472E933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" sz="4000"/>
              <a:t>PERT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E271-22CA-1E48-892A-D42E07E27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1750720"/>
            <a:ext cx="3384330" cy="3940844"/>
          </a:xfrm>
        </p:spPr>
        <p:txBody>
          <a:bodyPr>
            <a:normAutofit fontScale="85000" lnSpcReduction="10000"/>
          </a:bodyPr>
          <a:lstStyle/>
          <a:p>
            <a:pPr marL="457200" lvl="0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GB" sz="2800" b="1" dirty="0"/>
              <a:t>PERT node</a:t>
            </a:r>
          </a:p>
          <a:p>
            <a:pPr marL="457200" lvl="0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GB" sz="2800" b="1" dirty="0"/>
              <a:t>The corners are dates</a:t>
            </a:r>
          </a:p>
          <a:p>
            <a:pPr marL="457200" lvl="0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GB" sz="2800" b="1" dirty="0"/>
              <a:t>Duration: How long we calculated</a:t>
            </a:r>
          </a:p>
          <a:p>
            <a:pPr marL="457200" lvl="0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GB" sz="2800" b="1" dirty="0"/>
              <a:t>Float: How long we can take a break</a:t>
            </a:r>
          </a:p>
          <a:p>
            <a:pPr marL="457200" lvl="0" indent="-34290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GB" sz="2800" b="1" dirty="0"/>
              <a:t>Nodes have many variations  </a:t>
            </a:r>
          </a:p>
        </p:txBody>
      </p:sp>
      <p:pic>
        <p:nvPicPr>
          <p:cNvPr id="4" name="Google Shape;94;p19">
            <a:extLst>
              <a:ext uri="{FF2B5EF4-FFF2-40B4-BE49-F238E27FC236}">
                <a16:creationId xmlns:a16="http://schemas.microsoft.com/office/drawing/2014/main" id="{873BCC0F-5604-6449-ABD5-BD1C7BEE572F}"/>
              </a:ext>
            </a:extLst>
          </p:cNvPr>
          <p:cNvPicPr preferRelativeResize="0"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9472" y="1178842"/>
            <a:ext cx="5995465" cy="4526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5607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EF792-CB0F-5443-9450-413FBD34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23" y="5449151"/>
            <a:ext cx="10318418" cy="523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spc="800">
                <a:solidFill>
                  <a:srgbClr val="2A1A00"/>
                </a:solidFill>
              </a:rPr>
              <a:t>PERT Example</a:t>
            </a:r>
          </a:p>
        </p:txBody>
      </p:sp>
      <p:pic>
        <p:nvPicPr>
          <p:cNvPr id="4" name="Google Shape;100;p20">
            <a:extLst>
              <a:ext uri="{FF2B5EF4-FFF2-40B4-BE49-F238E27FC236}">
                <a16:creationId xmlns:a16="http://schemas.microsoft.com/office/drawing/2014/main" id="{85CDE7F6-D8FC-8A40-A6F1-23B78F00CF69}"/>
              </a:ext>
            </a:extLst>
          </p:cNvPr>
          <p:cNvPicPr preferRelativeResize="0"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9992" y="643467"/>
            <a:ext cx="8872015" cy="39258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2870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B2D45D-E2D7-48CA-837F-EFF1EDD98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9400" y="0"/>
            <a:ext cx="5562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FA15F-2966-3F4E-9A01-552BEE7B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5527033" cy="1492132"/>
          </a:xfrm>
        </p:spPr>
        <p:txBody>
          <a:bodyPr>
            <a:normAutofit/>
          </a:bodyPr>
          <a:lstStyle/>
          <a:p>
            <a:r>
              <a:rPr lang="en" dirty="0"/>
              <a:t>Monte Carlo Simulation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2F64D-4C3A-714E-AE74-6CBF6E052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5527033" cy="3593591"/>
          </a:xfrm>
        </p:spPr>
        <p:txBody>
          <a:bodyPr>
            <a:normAutofit fontScale="92500" lnSpcReduction="10000"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Much more realistic way of describing uncertainty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Building models using a probability distribution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2000" dirty="0"/>
              <a:t>How long has it taken to complete a similar task before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2000" dirty="0"/>
              <a:t>What are the most common time ranges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Frequency Histogram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Cumulative Probability Plots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2400" dirty="0"/>
              <a:t>Software is your friend</a:t>
            </a:r>
          </a:p>
          <a:p>
            <a:endParaRPr lang="en-US" dirty="0"/>
          </a:p>
        </p:txBody>
      </p:sp>
      <p:pic>
        <p:nvPicPr>
          <p:cNvPr id="4" name="Google Shape;107;p21">
            <a:extLst>
              <a:ext uri="{FF2B5EF4-FFF2-40B4-BE49-F238E27FC236}">
                <a16:creationId xmlns:a16="http://schemas.microsoft.com/office/drawing/2014/main" id="{C540130D-3BDF-C041-ABB6-1BF9DC2389AB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 l="27121" t="46889" r="51850" b="22494"/>
          <a:stretch/>
        </p:blipFill>
        <p:spPr>
          <a:xfrm>
            <a:off x="8126825" y="590325"/>
            <a:ext cx="3201553" cy="2621963"/>
          </a:xfrm>
          <a:prstGeom prst="rect">
            <a:avLst/>
          </a:prstGeom>
          <a:noFill/>
        </p:spPr>
      </p:pic>
      <p:pic>
        <p:nvPicPr>
          <p:cNvPr id="5" name="Google Shape;108;p21">
            <a:extLst>
              <a:ext uri="{FF2B5EF4-FFF2-40B4-BE49-F238E27FC236}">
                <a16:creationId xmlns:a16="http://schemas.microsoft.com/office/drawing/2014/main" id="{3A71E549-034A-6B43-87E0-DA920CAD6379}"/>
              </a:ext>
            </a:extLst>
          </p:cNvPr>
          <p:cNvPicPr preferRelativeResize="0"/>
          <p:nvPr/>
        </p:nvPicPr>
        <p:blipFill rotWithShape="1">
          <a:blip r:embed="rId2">
            <a:extLst/>
          </a:blip>
          <a:srcRect l="52359" t="47877" r="28937" b="24633"/>
          <a:stretch/>
        </p:blipFill>
        <p:spPr>
          <a:xfrm>
            <a:off x="8111045" y="3626762"/>
            <a:ext cx="3217333" cy="26598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9178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8CE3-ED9C-B041-A1BA-B37A269E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" sz="3700"/>
              <a:t>Critical Chain Concept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9A4A-FCB1-474C-9AD1-3A1135BE0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2400" b="1" dirty="0"/>
              <a:t>Resource focused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2400" b="1" dirty="0"/>
              <a:t>Steps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2000" dirty="0"/>
              <a:t>Estimate Time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GB" sz="2000" dirty="0"/>
              <a:t>Cut time in half Add to time to buffer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2400" b="1" dirty="0"/>
              <a:t>Track the buffer time</a:t>
            </a:r>
          </a:p>
          <a:p>
            <a:endParaRPr lang="en-US" dirty="0"/>
          </a:p>
        </p:txBody>
      </p:sp>
      <p:pic>
        <p:nvPicPr>
          <p:cNvPr id="5" name="Google Shape;115;p22">
            <a:extLst>
              <a:ext uri="{FF2B5EF4-FFF2-40B4-BE49-F238E27FC236}">
                <a16:creationId xmlns:a16="http://schemas.microsoft.com/office/drawing/2014/main" id="{3A53351C-554A-BE4D-80BB-AAC19940D192}"/>
              </a:ext>
            </a:extLst>
          </p:cNvPr>
          <p:cNvPicPr preferRelativeResize="0"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9472" y="1258298"/>
            <a:ext cx="5995465" cy="43676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243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58E1-E075-574F-863F-67F41AF1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8072430" cy="1640894"/>
          </a:xfrm>
        </p:spPr>
        <p:txBody>
          <a:bodyPr anchor="t">
            <a:normAutofit fontScale="90000"/>
          </a:bodyPr>
          <a:lstStyle/>
          <a:p>
            <a:r>
              <a:rPr lang="en-GB" sz="4000" dirty="0"/>
              <a:t>Case Study 1: Payroll Processing at </a:t>
            </a:r>
            <a:r>
              <a:rPr lang="en-GB" sz="4000" dirty="0" err="1"/>
              <a:t>Brightmouth</a:t>
            </a:r>
            <a:r>
              <a:rPr lang="en-GB" sz="4000" dirty="0"/>
              <a:t> College</a:t>
            </a:r>
            <a:br>
              <a:rPr lang="en-GB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449A-1C5C-B342-B1D7-A3FBC42F3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1828800"/>
            <a:ext cx="3902212" cy="4398045"/>
          </a:xfrm>
        </p:spPr>
        <p:txBody>
          <a:bodyPr>
            <a:normAutofit/>
          </a:bodyPr>
          <a:lstStyle/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GB" sz="1600" b="1" dirty="0"/>
              <a:t>Information Systems Development Officer, plan the project</a:t>
            </a: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rPr lang="en-GB" sz="1600" dirty="0"/>
              <a:t>Finding the risks</a:t>
            </a:r>
          </a:p>
          <a:p>
            <a:pPr marL="1371600" lvl="2" indent="-317500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rPr lang="en-GB" dirty="0"/>
              <a:t>Creating risk register</a:t>
            </a: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rPr lang="en-GB" sz="1600" dirty="0"/>
              <a:t>Scheduling the appropriate dates </a:t>
            </a:r>
          </a:p>
          <a:p>
            <a:pPr marL="1371600" lvl="2" indent="-317500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rPr lang="en-GB" dirty="0"/>
              <a:t>PERT</a:t>
            </a:r>
          </a:p>
          <a:p>
            <a:pPr marL="1371600" lvl="2" indent="-317500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rPr lang="en-GB" dirty="0"/>
              <a:t>Monte Carlo</a:t>
            </a:r>
          </a:p>
          <a:p>
            <a:pPr marL="1371600" lvl="2" indent="-317500">
              <a:lnSpc>
                <a:spcPct val="100000"/>
              </a:lnSpc>
              <a:spcBef>
                <a:spcPts val="0"/>
              </a:spcBef>
              <a:buSzPts val="1400"/>
              <a:buChar char="■"/>
            </a:pPr>
            <a:r>
              <a:rPr lang="en-GB" dirty="0"/>
              <a:t>Critical Chain Concepts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GB" sz="1600" b="1" dirty="0"/>
              <a:t>Prove the worth of the “off-the-shelf”</a:t>
            </a: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rPr lang="en-GB" sz="1600" dirty="0"/>
              <a:t>RRL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GB" sz="1600" b="1" dirty="0"/>
              <a:t>If it’s not they should have a contingency plan</a:t>
            </a: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rPr lang="en-GB" sz="1600" dirty="0"/>
              <a:t>Finding different software</a:t>
            </a:r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buSzPts val="1400"/>
              <a:buChar char="○"/>
            </a:pPr>
            <a:r>
              <a:rPr lang="en-GB" sz="1600" dirty="0"/>
              <a:t>Evaluate their spending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262F4895-3201-1443-8286-8F924FE53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181" y="645107"/>
            <a:ext cx="5594047" cy="55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2F9B-BA97-2847-B6BE-08564595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A447-572E-2840-AE22-F306F27BA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Hughes and </a:t>
            </a:r>
            <a:r>
              <a:rPr lang="en-GB" dirty="0" err="1"/>
              <a:t>Cotterell</a:t>
            </a:r>
            <a:r>
              <a:rPr lang="en-GB" dirty="0"/>
              <a:t>, Software Project Management, 4th / 5th edition, Chapter 7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https://www.arrkgroup.com/thought-leadership/bespoke-or-off-the-shelf-software-a-comparison/</a:t>
            </a:r>
            <a:endParaRPr lang="en-US" dirty="0"/>
          </a:p>
          <a:p>
            <a:r>
              <a:rPr lang="en-GB" dirty="0"/>
              <a:t>https://</a:t>
            </a:r>
            <a:r>
              <a:rPr lang="en-GB" dirty="0" err="1"/>
              <a:t>toughnickel.com</a:t>
            </a:r>
            <a:r>
              <a:rPr lang="en-GB" dirty="0"/>
              <a:t>/business/PERT-Chart-for-PM</a:t>
            </a:r>
          </a:p>
          <a:p>
            <a:r>
              <a:rPr lang="en-GB" dirty="0"/>
              <a:t>https://</a:t>
            </a:r>
            <a:r>
              <a:rPr lang="en-GB" dirty="0" err="1"/>
              <a:t>www.management-hub.com</a:t>
            </a:r>
            <a:r>
              <a:rPr lang="en-GB" dirty="0"/>
              <a:t>/project-management-tools-pert-</a:t>
            </a:r>
            <a:r>
              <a:rPr lang="en-GB" dirty="0" err="1"/>
              <a:t>gantt</a:t>
            </a:r>
            <a:r>
              <a:rPr lang="en-GB" dirty="0"/>
              <a:t>-run-</a:t>
            </a:r>
            <a:r>
              <a:rPr lang="en-GB" dirty="0" err="1"/>
              <a:t>chart.html</a:t>
            </a:r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www.palisade.com</a:t>
            </a:r>
            <a:r>
              <a:rPr lang="en-GB" dirty="0"/>
              <a:t>/risk/</a:t>
            </a:r>
            <a:r>
              <a:rPr lang="en-GB" dirty="0" err="1"/>
              <a:t>monte_carlo_simulation.asp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2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71BE-5B9E-0846-B71C-B04B86FE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839" y="2724142"/>
            <a:ext cx="5862801" cy="1492132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What is a risk?</a:t>
            </a:r>
          </a:p>
        </p:txBody>
      </p:sp>
      <p:pic>
        <p:nvPicPr>
          <p:cNvPr id="5" name="Graphic 4" descr="Robber">
            <a:extLst>
              <a:ext uri="{FF2B5EF4-FFF2-40B4-BE49-F238E27FC236}">
                <a16:creationId xmlns:a16="http://schemas.microsoft.com/office/drawing/2014/main" id="{0CEF8628-5CD8-114C-9294-1C1ECBB1A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5926" y="4750420"/>
            <a:ext cx="1341437" cy="1341437"/>
          </a:xfrm>
          <a:prstGeom prst="rect">
            <a:avLst/>
          </a:prstGeom>
        </p:spPr>
      </p:pic>
      <p:pic>
        <p:nvPicPr>
          <p:cNvPr id="7" name="Graphic 6" descr="Candle">
            <a:extLst>
              <a:ext uri="{FF2B5EF4-FFF2-40B4-BE49-F238E27FC236}">
                <a16:creationId xmlns:a16="http://schemas.microsoft.com/office/drawing/2014/main" id="{BD129984-FFF2-6B4F-9800-75078D8C2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70037">
            <a:off x="1519133" y="2432697"/>
            <a:ext cx="914400" cy="914400"/>
          </a:xfrm>
          <a:prstGeom prst="rect">
            <a:avLst/>
          </a:prstGeom>
        </p:spPr>
      </p:pic>
      <p:pic>
        <p:nvPicPr>
          <p:cNvPr id="9" name="Graphic 8" descr="Mining Tools">
            <a:extLst>
              <a:ext uri="{FF2B5EF4-FFF2-40B4-BE49-F238E27FC236}">
                <a16:creationId xmlns:a16="http://schemas.microsoft.com/office/drawing/2014/main" id="{0CC55D21-BAFA-1B4A-9AEA-DAD57B43AE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99539">
            <a:off x="5352587" y="723637"/>
            <a:ext cx="914400" cy="914400"/>
          </a:xfrm>
          <a:prstGeom prst="rect">
            <a:avLst/>
          </a:prstGeom>
        </p:spPr>
      </p:pic>
      <p:pic>
        <p:nvPicPr>
          <p:cNvPr id="11" name="Graphic 10" descr="Swim">
            <a:extLst>
              <a:ext uri="{FF2B5EF4-FFF2-40B4-BE49-F238E27FC236}">
                <a16:creationId xmlns:a16="http://schemas.microsoft.com/office/drawing/2014/main" id="{F92A8CE9-4C53-A143-B9E6-2E032B343E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09639" y="1966525"/>
            <a:ext cx="914400" cy="914400"/>
          </a:xfrm>
          <a:prstGeom prst="rect">
            <a:avLst/>
          </a:prstGeom>
        </p:spPr>
      </p:pic>
      <p:pic>
        <p:nvPicPr>
          <p:cNvPr id="13" name="Graphic 12" descr="Rocket">
            <a:extLst>
              <a:ext uri="{FF2B5EF4-FFF2-40B4-BE49-F238E27FC236}">
                <a16:creationId xmlns:a16="http://schemas.microsoft.com/office/drawing/2014/main" id="{3F0ACEA2-0875-C840-AAAC-0BE79991B9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6644" y="712436"/>
            <a:ext cx="914400" cy="914400"/>
          </a:xfrm>
          <a:prstGeom prst="rect">
            <a:avLst/>
          </a:prstGeom>
        </p:spPr>
      </p:pic>
      <p:pic>
        <p:nvPicPr>
          <p:cNvPr id="15" name="Graphic 14" descr="Coffee">
            <a:extLst>
              <a:ext uri="{FF2B5EF4-FFF2-40B4-BE49-F238E27FC236}">
                <a16:creationId xmlns:a16="http://schemas.microsoft.com/office/drawing/2014/main" id="{03E4E319-56F5-704C-A26B-B0BE7B7D57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53456" y="1852386"/>
            <a:ext cx="914400" cy="914400"/>
          </a:xfrm>
          <a:prstGeom prst="rect">
            <a:avLst/>
          </a:prstGeom>
        </p:spPr>
      </p:pic>
      <p:pic>
        <p:nvPicPr>
          <p:cNvPr id="17" name="Graphic 16" descr="Snake">
            <a:extLst>
              <a:ext uri="{FF2B5EF4-FFF2-40B4-BE49-F238E27FC236}">
                <a16:creationId xmlns:a16="http://schemas.microsoft.com/office/drawing/2014/main" id="{01023AB7-1D3D-D44C-876F-52EC361A657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9481355">
            <a:off x="5146340" y="4396429"/>
            <a:ext cx="914400" cy="914400"/>
          </a:xfrm>
          <a:prstGeom prst="rect">
            <a:avLst/>
          </a:prstGeom>
        </p:spPr>
      </p:pic>
      <p:pic>
        <p:nvPicPr>
          <p:cNvPr id="19" name="Graphic 18" descr="Hike">
            <a:extLst>
              <a:ext uri="{FF2B5EF4-FFF2-40B4-BE49-F238E27FC236}">
                <a16:creationId xmlns:a16="http://schemas.microsoft.com/office/drawing/2014/main" id="{C19EC0D1-92D4-8949-B903-A43C861233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67856" y="5298976"/>
            <a:ext cx="914400" cy="914400"/>
          </a:xfrm>
          <a:prstGeom prst="rect">
            <a:avLst/>
          </a:prstGeom>
        </p:spPr>
      </p:pic>
      <p:pic>
        <p:nvPicPr>
          <p:cNvPr id="21" name="Graphic 20" descr="Mountains">
            <a:extLst>
              <a:ext uri="{FF2B5EF4-FFF2-40B4-BE49-F238E27FC236}">
                <a16:creationId xmlns:a16="http://schemas.microsoft.com/office/drawing/2014/main" id="{252627E0-2F49-CD4F-A5E6-45C97FC0950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45375" y="4820709"/>
            <a:ext cx="1514829" cy="1514829"/>
          </a:xfrm>
          <a:prstGeom prst="rect">
            <a:avLst/>
          </a:prstGeom>
        </p:spPr>
      </p:pic>
      <p:pic>
        <p:nvPicPr>
          <p:cNvPr id="24" name="Graphic 23" descr="Empty Battery">
            <a:extLst>
              <a:ext uri="{FF2B5EF4-FFF2-40B4-BE49-F238E27FC236}">
                <a16:creationId xmlns:a16="http://schemas.microsoft.com/office/drawing/2014/main" id="{E1CFB334-61E8-5E4A-8604-140CD58E720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839058">
            <a:off x="8437756" y="535031"/>
            <a:ext cx="914400" cy="914400"/>
          </a:xfrm>
          <a:prstGeom prst="rect">
            <a:avLst/>
          </a:prstGeom>
        </p:spPr>
      </p:pic>
      <p:pic>
        <p:nvPicPr>
          <p:cNvPr id="26" name="Graphic 25" descr="Coins">
            <a:extLst>
              <a:ext uri="{FF2B5EF4-FFF2-40B4-BE49-F238E27FC236}">
                <a16:creationId xmlns:a16="http://schemas.microsoft.com/office/drawing/2014/main" id="{1697A632-EDF3-0148-9334-97518FCDB2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450094" y="3667594"/>
            <a:ext cx="914400" cy="914400"/>
          </a:xfrm>
          <a:prstGeom prst="rect">
            <a:avLst/>
          </a:prstGeom>
        </p:spPr>
      </p:pic>
      <p:pic>
        <p:nvPicPr>
          <p:cNvPr id="28" name="Graphic 27" descr="Wi-Fi">
            <a:extLst>
              <a:ext uri="{FF2B5EF4-FFF2-40B4-BE49-F238E27FC236}">
                <a16:creationId xmlns:a16="http://schemas.microsoft.com/office/drawing/2014/main" id="{ADCF2357-0B95-A040-AACA-FA0D2CDFD2E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449091" y="3145665"/>
            <a:ext cx="914400" cy="914400"/>
          </a:xfrm>
          <a:prstGeom prst="rect">
            <a:avLst/>
          </a:prstGeom>
        </p:spPr>
      </p:pic>
      <p:pic>
        <p:nvPicPr>
          <p:cNvPr id="30" name="Graphic 29" descr="Sleep">
            <a:extLst>
              <a:ext uri="{FF2B5EF4-FFF2-40B4-BE49-F238E27FC236}">
                <a16:creationId xmlns:a16="http://schemas.microsoft.com/office/drawing/2014/main" id="{59153EBB-0DE1-7743-B22D-7A6AFF1AB5B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799002" y="16268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3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7564-9FEC-4F4A-8E7F-A2920179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PM-BOK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9505-DB92-F146-8F7A-6547445A7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3116"/>
            <a:ext cx="10178322" cy="35935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800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800" dirty="0">
                <a:latin typeface="+mj-lt"/>
              </a:rPr>
              <a:t>roject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tx1"/>
                </a:solidFill>
                <a:latin typeface="+mj-lt"/>
              </a:rPr>
              <a:t>M</a:t>
            </a:r>
            <a:r>
              <a:rPr lang="en-US" sz="2800" dirty="0">
                <a:latin typeface="+mj-lt"/>
              </a:rPr>
              <a:t>anagement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+mj-lt"/>
              </a:rPr>
              <a:t>B</a:t>
            </a:r>
            <a:r>
              <a:rPr lang="en-US" sz="2800" dirty="0">
                <a:latin typeface="+mj-lt"/>
              </a:rPr>
              <a:t>ody</a:t>
            </a:r>
          </a:p>
          <a:p>
            <a:pPr marL="0" indent="0">
              <a:buNone/>
            </a:pPr>
            <a:r>
              <a:rPr lang="en-US" sz="5200" dirty="0">
                <a:solidFill>
                  <a:schemeClr val="tx1"/>
                </a:solidFill>
                <a:latin typeface="+mj-lt"/>
              </a:rPr>
              <a:t>O</a:t>
            </a:r>
            <a:r>
              <a:rPr lang="en-US" sz="2800" dirty="0">
                <a:latin typeface="+mj-lt"/>
              </a:rPr>
              <a:t>f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2800" dirty="0">
                <a:latin typeface="+mj-lt"/>
              </a:rPr>
              <a:t>nowledge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61C1C-7EC4-0B4B-B75E-7A1665A93127}"/>
              </a:ext>
            </a:extLst>
          </p:cNvPr>
          <p:cNvSpPr txBox="1"/>
          <p:nvPr/>
        </p:nvSpPr>
        <p:spPr>
          <a:xfrm>
            <a:off x="1251678" y="5106707"/>
            <a:ext cx="4365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PM-BOK is a project management standard published by the Project Management Institute in the USA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87717-C5C0-1B41-8B68-337A3F995B34}"/>
              </a:ext>
            </a:extLst>
          </p:cNvPr>
          <p:cNvSpPr txBox="1"/>
          <p:nvPr/>
        </p:nvSpPr>
        <p:spPr>
          <a:xfrm>
            <a:off x="5861958" y="1128451"/>
            <a:ext cx="53231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“an Uncertain event or condition that occurs, has a positive or a negative effect on a projects objectives.”</a:t>
            </a:r>
          </a:p>
        </p:txBody>
      </p:sp>
    </p:spTree>
    <p:extLst>
      <p:ext uri="{BB962C8B-B14F-4D97-AF65-F5344CB8AC3E}">
        <p14:creationId xmlns:p14="http://schemas.microsoft.com/office/powerpoint/2010/main" val="122197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AB44-FAAC-C444-B72E-56D3A867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B0AB-9211-A741-AB0E-73D503AE7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3115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err="1">
                <a:solidFill>
                  <a:schemeClr val="tx1"/>
                </a:solidFill>
                <a:latin typeface="+mj-lt"/>
              </a:rPr>
              <a:t>PR</a:t>
            </a:r>
            <a:r>
              <a:rPr lang="en-US" dirty="0" err="1">
                <a:latin typeface="+mj-lt"/>
              </a:rPr>
              <a:t>ojects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  <a:latin typeface="+mj-lt"/>
              </a:rPr>
              <a:t>IN</a:t>
            </a:r>
            <a:endParaRPr lang="en-US" sz="48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  <a:latin typeface="+mj-lt"/>
              </a:rPr>
              <a:t>C</a:t>
            </a:r>
            <a:r>
              <a:rPr lang="en-US" sz="2400" dirty="0">
                <a:latin typeface="+mj-lt"/>
              </a:rPr>
              <a:t>ontrolled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  <a:latin typeface="+mj-lt"/>
              </a:rPr>
              <a:t>E</a:t>
            </a:r>
            <a:r>
              <a:rPr lang="en-US" sz="1800" dirty="0">
                <a:latin typeface="+mj-lt"/>
              </a:rPr>
              <a:t>nvironments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A3976-148A-3C42-ACDC-15E86BD903B5}"/>
              </a:ext>
            </a:extLst>
          </p:cNvPr>
          <p:cNvSpPr txBox="1"/>
          <p:nvPr/>
        </p:nvSpPr>
        <p:spPr>
          <a:xfrm>
            <a:off x="1251678" y="5004003"/>
            <a:ext cx="4191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PRINCE2 is the UK government sponsored Project Management standard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314FD6-EEF4-6A46-B499-83D9E1006083}"/>
              </a:ext>
            </a:extLst>
          </p:cNvPr>
          <p:cNvSpPr/>
          <p:nvPr/>
        </p:nvSpPr>
        <p:spPr>
          <a:xfrm>
            <a:off x="5893593" y="1417084"/>
            <a:ext cx="58102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“The chance of exposure to the adverse consequences of future events.”</a:t>
            </a:r>
          </a:p>
        </p:txBody>
      </p:sp>
    </p:spTree>
    <p:extLst>
      <p:ext uri="{BB962C8B-B14F-4D97-AF65-F5344CB8AC3E}">
        <p14:creationId xmlns:p14="http://schemas.microsoft.com/office/powerpoint/2010/main" val="352316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3716-322C-904F-B9FF-58872686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of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6B59-120B-7441-9EF2-9C76C7737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43039"/>
            <a:ext cx="3720372" cy="4436554"/>
          </a:xfrm>
        </p:spPr>
        <p:txBody>
          <a:bodyPr>
            <a:normAutofit/>
          </a:bodyPr>
          <a:lstStyle/>
          <a:p>
            <a:r>
              <a:rPr lang="en-US" sz="2800" b="1" dirty="0"/>
              <a:t>Actors</a:t>
            </a:r>
            <a:r>
              <a:rPr lang="en-US" sz="2400" dirty="0"/>
              <a:t>– People involved in development </a:t>
            </a:r>
          </a:p>
          <a:p>
            <a:r>
              <a:rPr lang="en-US" sz="2800" b="1" dirty="0"/>
              <a:t>Technolog</a:t>
            </a:r>
            <a:r>
              <a:rPr lang="en-US" sz="2400" dirty="0"/>
              <a:t>y- Technology used to implement the application</a:t>
            </a:r>
          </a:p>
          <a:p>
            <a:r>
              <a:rPr lang="en-US" sz="2800" b="1" dirty="0"/>
              <a:t>Structure</a:t>
            </a:r>
            <a:r>
              <a:rPr lang="en-US" sz="2400" dirty="0"/>
              <a:t>- Management structure and systems  </a:t>
            </a:r>
          </a:p>
          <a:p>
            <a:r>
              <a:rPr lang="en-US" sz="2800" b="1" dirty="0"/>
              <a:t>Tasks</a:t>
            </a:r>
            <a:r>
              <a:rPr lang="en-US" sz="2400" dirty="0"/>
              <a:t>- The work planned</a:t>
            </a:r>
          </a:p>
        </p:txBody>
      </p:sp>
      <p:pic>
        <p:nvPicPr>
          <p:cNvPr id="5" name="Graphic 4" descr="Group">
            <a:extLst>
              <a:ext uri="{FF2B5EF4-FFF2-40B4-BE49-F238E27FC236}">
                <a16:creationId xmlns:a16="http://schemas.microsoft.com/office/drawing/2014/main" id="{1A9FA4A2-9737-164F-AB0A-D6E69C020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3399" y="1361359"/>
            <a:ext cx="1147764" cy="1147764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AF939B1-F0EB-824C-841E-97FB4A5394A2}"/>
              </a:ext>
            </a:extLst>
          </p:cNvPr>
          <p:cNvGrpSpPr/>
          <p:nvPr/>
        </p:nvGrpSpPr>
        <p:grpSpPr>
          <a:xfrm>
            <a:off x="6445614" y="1795925"/>
            <a:ext cx="4563335" cy="3654674"/>
            <a:chOff x="6445614" y="1795925"/>
            <a:chExt cx="4563335" cy="3654674"/>
          </a:xfrm>
        </p:grpSpPr>
        <p:pic>
          <p:nvPicPr>
            <p:cNvPr id="7" name="Graphic 6" descr="Woman">
              <a:extLst>
                <a:ext uri="{FF2B5EF4-FFF2-40B4-BE49-F238E27FC236}">
                  <a16:creationId xmlns:a16="http://schemas.microsoft.com/office/drawing/2014/main" id="{92796E48-D343-FA49-9EAD-803F2362E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45614" y="2976758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Computer">
              <a:extLst>
                <a:ext uri="{FF2B5EF4-FFF2-40B4-BE49-F238E27FC236}">
                  <a16:creationId xmlns:a16="http://schemas.microsoft.com/office/drawing/2014/main" id="{8FCA0A6B-DE8E-2043-B2AA-1BBBCC23D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94549" y="2976758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Checklist">
              <a:extLst>
                <a:ext uri="{FF2B5EF4-FFF2-40B4-BE49-F238E27FC236}">
                  <a16:creationId xmlns:a16="http://schemas.microsoft.com/office/drawing/2014/main" id="{7DF9AE08-D557-7646-AB14-0494A10C8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70081" y="4536199"/>
              <a:ext cx="914400" cy="914400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013A16-3140-A941-A54E-ADD9ECCD4DE7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8727281" y="2328863"/>
              <a:ext cx="0" cy="2207336"/>
            </a:xfrm>
            <a:prstGeom prst="straightConnector1">
              <a:avLst/>
            </a:prstGeom>
            <a:ln w="47625">
              <a:solidFill>
                <a:schemeClr val="tx2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7844B7-7E8C-A547-A201-14544ECBF2CF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H="1">
              <a:off x="7360014" y="3433958"/>
              <a:ext cx="2655524" cy="0"/>
            </a:xfrm>
            <a:prstGeom prst="straightConnector1">
              <a:avLst/>
            </a:prstGeom>
            <a:ln w="34925">
              <a:solidFill>
                <a:schemeClr val="tx2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FA2F6E80-E32B-104A-8F25-13B5DBA3B0C1}"/>
                </a:ext>
              </a:extLst>
            </p:cNvPr>
            <p:cNvCxnSpPr>
              <a:stCxn id="5" idx="1"/>
              <a:endCxn id="7" idx="0"/>
            </p:cNvCxnSpPr>
            <p:nvPr/>
          </p:nvCxnSpPr>
          <p:spPr>
            <a:xfrm rot="10800000" flipV="1">
              <a:off x="6902815" y="1935240"/>
              <a:ext cx="1250585" cy="1041517"/>
            </a:xfrm>
            <a:prstGeom prst="bentConnector2">
              <a:avLst/>
            </a:prstGeom>
            <a:ln w="25400">
              <a:solidFill>
                <a:schemeClr val="tx2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8DC593EE-6B3E-614E-84E8-818F4F01092D}"/>
                </a:ext>
              </a:extLst>
            </p:cNvPr>
            <p:cNvCxnSpPr>
              <a:stCxn id="7" idx="2"/>
              <a:endCxn id="11" idx="1"/>
            </p:cNvCxnSpPr>
            <p:nvPr/>
          </p:nvCxnSpPr>
          <p:spPr>
            <a:xfrm rot="16200000" flipH="1">
              <a:off x="7035327" y="3758644"/>
              <a:ext cx="1102241" cy="1367267"/>
            </a:xfrm>
            <a:prstGeom prst="bentConnector2">
              <a:avLst/>
            </a:prstGeom>
            <a:ln w="25400">
              <a:solidFill>
                <a:schemeClr val="tx2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1D7CC1BD-7F77-4541-B658-6FBDDB2B790B}"/>
                </a:ext>
              </a:extLst>
            </p:cNvPr>
            <p:cNvCxnSpPr>
              <a:stCxn id="11" idx="3"/>
              <a:endCxn id="9" idx="2"/>
            </p:cNvCxnSpPr>
            <p:nvPr/>
          </p:nvCxnSpPr>
          <p:spPr>
            <a:xfrm flipV="1">
              <a:off x="9184481" y="3891158"/>
              <a:ext cx="1367268" cy="1102241"/>
            </a:xfrm>
            <a:prstGeom prst="bentConnector2">
              <a:avLst/>
            </a:prstGeom>
            <a:ln w="31750">
              <a:solidFill>
                <a:schemeClr val="tx2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2028F9D7-0450-0945-B04A-53D56547F7F9}"/>
                </a:ext>
              </a:extLst>
            </p:cNvPr>
            <p:cNvCxnSpPr>
              <a:stCxn id="9" idx="0"/>
              <a:endCxn id="5" idx="3"/>
            </p:cNvCxnSpPr>
            <p:nvPr/>
          </p:nvCxnSpPr>
          <p:spPr>
            <a:xfrm rot="16200000" flipV="1">
              <a:off x="9405698" y="1830707"/>
              <a:ext cx="1041517" cy="1250586"/>
            </a:xfrm>
            <a:prstGeom prst="bentConnector2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A3708612-8F0A-694C-9B1C-8F604D5AFDE9}"/>
                </a:ext>
              </a:extLst>
            </p:cNvPr>
            <p:cNvSpPr/>
            <p:nvPr/>
          </p:nvSpPr>
          <p:spPr>
            <a:xfrm>
              <a:off x="8550584" y="2328863"/>
              <a:ext cx="311514" cy="15815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04FDC7C6-5201-DB4C-84F1-084300C69D95}"/>
                </a:ext>
              </a:extLst>
            </p:cNvPr>
            <p:cNvSpPr/>
            <p:nvPr/>
          </p:nvSpPr>
          <p:spPr>
            <a:xfrm rot="5400000">
              <a:off x="9794034" y="3353452"/>
              <a:ext cx="311514" cy="15815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A8BFFBDB-FB8D-5640-A884-19A11EFB8916}"/>
                </a:ext>
              </a:extLst>
            </p:cNvPr>
            <p:cNvSpPr/>
            <p:nvPr/>
          </p:nvSpPr>
          <p:spPr>
            <a:xfrm>
              <a:off x="10395992" y="3882521"/>
              <a:ext cx="311514" cy="15815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iangle 34">
              <a:extLst>
                <a:ext uri="{FF2B5EF4-FFF2-40B4-BE49-F238E27FC236}">
                  <a16:creationId xmlns:a16="http://schemas.microsoft.com/office/drawing/2014/main" id="{09581872-34E2-034B-8A5C-49BC8CA5CEB4}"/>
                </a:ext>
              </a:extLst>
            </p:cNvPr>
            <p:cNvSpPr/>
            <p:nvPr/>
          </p:nvSpPr>
          <p:spPr>
            <a:xfrm>
              <a:off x="6745574" y="3882521"/>
              <a:ext cx="311514" cy="15815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E2A28D81-3414-CB4E-88EE-3C4116A52311}"/>
                </a:ext>
              </a:extLst>
            </p:cNvPr>
            <p:cNvSpPr/>
            <p:nvPr/>
          </p:nvSpPr>
          <p:spPr>
            <a:xfrm rot="5400000">
              <a:off x="7962043" y="1875227"/>
              <a:ext cx="311514" cy="15815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41F48EC0-92A3-F14C-9BD7-78AC6AC91005}"/>
                </a:ext>
              </a:extLst>
            </p:cNvPr>
            <p:cNvSpPr/>
            <p:nvPr/>
          </p:nvSpPr>
          <p:spPr>
            <a:xfrm rot="5400000">
              <a:off x="8091032" y="4922954"/>
              <a:ext cx="311514" cy="15815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D64C8B04-C652-E146-9092-D53B75EDF692}"/>
                </a:ext>
              </a:extLst>
            </p:cNvPr>
            <p:cNvSpPr/>
            <p:nvPr/>
          </p:nvSpPr>
          <p:spPr>
            <a:xfrm rot="10800000">
              <a:off x="8571523" y="4389092"/>
              <a:ext cx="311514" cy="15815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FDDC8DA2-FD00-4941-AF9E-7BF712AFAEEE}"/>
                </a:ext>
              </a:extLst>
            </p:cNvPr>
            <p:cNvSpPr/>
            <p:nvPr/>
          </p:nvSpPr>
          <p:spPr>
            <a:xfrm rot="10800000">
              <a:off x="6767999" y="2833111"/>
              <a:ext cx="311514" cy="15815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D2696861-BAEB-8142-ADB7-5EAD377FB673}"/>
                </a:ext>
              </a:extLst>
            </p:cNvPr>
            <p:cNvSpPr/>
            <p:nvPr/>
          </p:nvSpPr>
          <p:spPr>
            <a:xfrm rot="10800000">
              <a:off x="10395992" y="2879325"/>
              <a:ext cx="311514" cy="15815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AEB58943-9C90-FC4E-BD32-D8294C3E5264}"/>
                </a:ext>
              </a:extLst>
            </p:cNvPr>
            <p:cNvSpPr/>
            <p:nvPr/>
          </p:nvSpPr>
          <p:spPr>
            <a:xfrm rot="16200000">
              <a:off x="7269936" y="3362134"/>
              <a:ext cx="311514" cy="15815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C21601F2-D70B-234F-A736-9301FFFFA200}"/>
                </a:ext>
              </a:extLst>
            </p:cNvPr>
            <p:cNvSpPr/>
            <p:nvPr/>
          </p:nvSpPr>
          <p:spPr>
            <a:xfrm rot="16200000">
              <a:off x="9065126" y="4914319"/>
              <a:ext cx="311514" cy="15815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0019426F-0441-2249-B587-07E1D2E61219}"/>
                </a:ext>
              </a:extLst>
            </p:cNvPr>
            <p:cNvSpPr/>
            <p:nvPr/>
          </p:nvSpPr>
          <p:spPr>
            <a:xfrm rot="16200000">
              <a:off x="9223284" y="1872603"/>
              <a:ext cx="311514" cy="15815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EB793D9-4B8F-DB44-BDF0-F56B681854EB}"/>
              </a:ext>
            </a:extLst>
          </p:cNvPr>
          <p:cNvSpPr txBox="1"/>
          <p:nvPr/>
        </p:nvSpPr>
        <p:spPr>
          <a:xfrm>
            <a:off x="1413982" y="5936680"/>
            <a:ext cx="6049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2"/>
                </a:solidFill>
              </a:rPr>
              <a:t>Risks often arise form relationships between factors.</a:t>
            </a:r>
          </a:p>
        </p:txBody>
      </p:sp>
    </p:spTree>
    <p:extLst>
      <p:ext uri="{BB962C8B-B14F-4D97-AF65-F5344CB8AC3E}">
        <p14:creationId xmlns:p14="http://schemas.microsoft.com/office/powerpoint/2010/main" val="39409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ED1A-A7FC-8647-9BB6-1B4B166F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961" y="189190"/>
            <a:ext cx="10178322" cy="1492132"/>
          </a:xfrm>
        </p:spPr>
        <p:txBody>
          <a:bodyPr/>
          <a:lstStyle/>
          <a:p>
            <a:r>
              <a:rPr lang="en-US" dirty="0"/>
              <a:t>Planning for risk</a:t>
            </a:r>
          </a:p>
        </p:txBody>
      </p:sp>
      <p:pic>
        <p:nvPicPr>
          <p:cNvPr id="5" name="Content Placeholder 4" descr="Surprised Face with Solid Fill">
            <a:extLst>
              <a:ext uri="{FF2B5EF4-FFF2-40B4-BE49-F238E27FC236}">
                <a16:creationId xmlns:a16="http://schemas.microsoft.com/office/drawing/2014/main" id="{60577819-0770-E74B-9E34-563BCE805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0075" y="74351"/>
            <a:ext cx="914400" cy="914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0E661D-1669-F34B-9789-212CDC6662F7}"/>
              </a:ext>
            </a:extLst>
          </p:cNvPr>
          <p:cNvSpPr txBox="1"/>
          <p:nvPr/>
        </p:nvSpPr>
        <p:spPr>
          <a:xfrm>
            <a:off x="1663700" y="1658617"/>
            <a:ext cx="35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1</a:t>
            </a: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DDB94847-019D-7846-B165-CD78651E3654}"/>
              </a:ext>
            </a:extLst>
          </p:cNvPr>
          <p:cNvSpPr/>
          <p:nvPr/>
        </p:nvSpPr>
        <p:spPr>
          <a:xfrm>
            <a:off x="1329961" y="1529820"/>
            <a:ext cx="1023078" cy="1027036"/>
          </a:xfrm>
          <a:prstGeom prst="donut">
            <a:avLst>
              <a:gd name="adj" fmla="val 6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3B4E1578-169B-2B46-9FFF-2392E5B2121F}"/>
              </a:ext>
            </a:extLst>
          </p:cNvPr>
          <p:cNvSpPr/>
          <p:nvPr/>
        </p:nvSpPr>
        <p:spPr>
          <a:xfrm>
            <a:off x="1329961" y="5304802"/>
            <a:ext cx="1023078" cy="1027036"/>
          </a:xfrm>
          <a:prstGeom prst="donut">
            <a:avLst>
              <a:gd name="adj" fmla="val 6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FB64E717-8157-A64A-A1DA-D24446E37502}"/>
              </a:ext>
            </a:extLst>
          </p:cNvPr>
          <p:cNvSpPr/>
          <p:nvPr/>
        </p:nvSpPr>
        <p:spPr>
          <a:xfrm>
            <a:off x="1329961" y="4028156"/>
            <a:ext cx="1023078" cy="1027036"/>
          </a:xfrm>
          <a:prstGeom prst="donut">
            <a:avLst>
              <a:gd name="adj" fmla="val 6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75605C93-9A1C-0140-B2B9-5B683C40EBBD}"/>
              </a:ext>
            </a:extLst>
          </p:cNvPr>
          <p:cNvSpPr/>
          <p:nvPr/>
        </p:nvSpPr>
        <p:spPr>
          <a:xfrm>
            <a:off x="1329961" y="2751510"/>
            <a:ext cx="1023078" cy="1027036"/>
          </a:xfrm>
          <a:prstGeom prst="donut">
            <a:avLst>
              <a:gd name="adj" fmla="val 6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9201E0-21E3-794C-BCD8-22A442F24692}"/>
              </a:ext>
            </a:extLst>
          </p:cNvPr>
          <p:cNvSpPr/>
          <p:nvPr/>
        </p:nvSpPr>
        <p:spPr>
          <a:xfrm>
            <a:off x="1607301" y="2880307"/>
            <a:ext cx="4683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FE0D0-133F-4C42-A0AE-AE97154E08B9}"/>
              </a:ext>
            </a:extLst>
          </p:cNvPr>
          <p:cNvSpPr txBox="1"/>
          <p:nvPr/>
        </p:nvSpPr>
        <p:spPr>
          <a:xfrm>
            <a:off x="1599286" y="4156953"/>
            <a:ext cx="484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DF7861-6B1E-A14B-B000-2E5D660BEB92}"/>
              </a:ext>
            </a:extLst>
          </p:cNvPr>
          <p:cNvSpPr txBox="1"/>
          <p:nvPr/>
        </p:nvSpPr>
        <p:spPr>
          <a:xfrm>
            <a:off x="1616920" y="5433599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9EF7CE-49D0-7F4A-88D1-BD9D0F650721}"/>
              </a:ext>
            </a:extLst>
          </p:cNvPr>
          <p:cNvSpPr txBox="1"/>
          <p:nvPr/>
        </p:nvSpPr>
        <p:spPr>
          <a:xfrm>
            <a:off x="2686778" y="1720171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chemeClr val="bg2">
                    <a:lumMod val="50000"/>
                  </a:schemeClr>
                </a:solidFill>
              </a:rPr>
              <a:t>Risk Identification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9099EB-56E8-464F-A2AD-CABE9FEDB787}"/>
              </a:ext>
            </a:extLst>
          </p:cNvPr>
          <p:cNvSpPr txBox="1"/>
          <p:nvPr/>
        </p:nvSpPr>
        <p:spPr>
          <a:xfrm>
            <a:off x="2686778" y="3049113"/>
            <a:ext cx="6619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chemeClr val="bg2">
                    <a:lumMod val="50000"/>
                  </a:schemeClr>
                </a:solidFill>
              </a:rPr>
              <a:t>Risk analysis and prioritization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0B0B6D-03DC-F84A-9ACD-37B5C3042D30}"/>
              </a:ext>
            </a:extLst>
          </p:cNvPr>
          <p:cNvSpPr txBox="1"/>
          <p:nvPr/>
        </p:nvSpPr>
        <p:spPr>
          <a:xfrm>
            <a:off x="2686778" y="4193389"/>
            <a:ext cx="2895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chemeClr val="bg2">
                    <a:lumMod val="50000"/>
                  </a:schemeClr>
                </a:solidFill>
              </a:rPr>
              <a:t>Risk planning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627BB5-4D70-9C4F-B29B-C9FED94ED4DB}"/>
              </a:ext>
            </a:extLst>
          </p:cNvPr>
          <p:cNvSpPr txBox="1"/>
          <p:nvPr/>
        </p:nvSpPr>
        <p:spPr>
          <a:xfrm>
            <a:off x="2686778" y="5433599"/>
            <a:ext cx="3352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chemeClr val="bg2">
                    <a:lumMod val="50000"/>
                  </a:schemeClr>
                </a:solidFill>
              </a:rPr>
              <a:t>Risk monitoring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9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6B4B-88BB-3A4A-9F29-2C648FCF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382385"/>
            <a:ext cx="6282978" cy="1492132"/>
          </a:xfrm>
        </p:spPr>
        <p:txBody>
          <a:bodyPr>
            <a:normAutofit/>
          </a:bodyPr>
          <a:lstStyle/>
          <a:p>
            <a:r>
              <a:rPr lang="en-US" dirty="0"/>
              <a:t>Risk identification 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41FD8A63-3109-4B9D-BE1D-547B2C55A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8" name="Content Placeholder 11">
            <a:extLst>
              <a:ext uri="{FF2B5EF4-FFF2-40B4-BE49-F238E27FC236}">
                <a16:creationId xmlns:a16="http://schemas.microsoft.com/office/drawing/2014/main" id="{460EE071-EC80-4DAF-B328-61343CDB8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2286001"/>
            <a:ext cx="5253011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</a:t>
            </a:r>
            <a:r>
              <a:rPr lang="en-US" sz="6000" b="1" i="1" dirty="0"/>
              <a:t>hecklist</a:t>
            </a:r>
          </a:p>
          <a:p>
            <a:pPr marL="0" indent="0">
              <a:buNone/>
            </a:pPr>
            <a:r>
              <a:rPr lang="en-US" sz="80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6000" b="1" i="1" dirty="0"/>
              <a:t>rainstorming </a:t>
            </a:r>
          </a:p>
        </p:txBody>
      </p:sp>
      <p:sp>
        <p:nvSpPr>
          <p:cNvPr id="29" name="Freeform: Shape 16">
            <a:extLst>
              <a:ext uri="{FF2B5EF4-FFF2-40B4-BE49-F238E27FC236}">
                <a16:creationId xmlns:a16="http://schemas.microsoft.com/office/drawing/2014/main" id="{DC8C4FD0-5F25-4BC1-B5D7-80DD5B49E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0120" y="3171769"/>
            <a:ext cx="2846558" cy="2843104"/>
          </a:xfrm>
          <a:custGeom>
            <a:avLst/>
            <a:gdLst>
              <a:gd name="connsiteX0" fmla="*/ 1104034 w 2208067"/>
              <a:gd name="connsiteY0" fmla="*/ 0 h 2205387"/>
              <a:gd name="connsiteX1" fmla="*/ 1125458 w 2208067"/>
              <a:gd name="connsiteY1" fmla="*/ 2008 h 2205387"/>
              <a:gd name="connsiteX2" fmla="*/ 1146213 w 2208067"/>
              <a:gd name="connsiteY2" fmla="*/ 7364 h 2205387"/>
              <a:gd name="connsiteX3" fmla="*/ 1166298 w 2208067"/>
              <a:gd name="connsiteY3" fmla="*/ 15399 h 2205387"/>
              <a:gd name="connsiteX4" fmla="*/ 1187053 w 2208067"/>
              <a:gd name="connsiteY4" fmla="*/ 25441 h 2205387"/>
              <a:gd name="connsiteX5" fmla="*/ 1206470 w 2208067"/>
              <a:gd name="connsiteY5" fmla="*/ 36823 h 2205387"/>
              <a:gd name="connsiteX6" fmla="*/ 1226555 w 2208067"/>
              <a:gd name="connsiteY6" fmla="*/ 48875 h 2205387"/>
              <a:gd name="connsiteX7" fmla="*/ 1246641 w 2208067"/>
              <a:gd name="connsiteY7" fmla="*/ 59586 h 2205387"/>
              <a:gd name="connsiteX8" fmla="*/ 1266726 w 2208067"/>
              <a:gd name="connsiteY8" fmla="*/ 70298 h 2205387"/>
              <a:gd name="connsiteX9" fmla="*/ 1286811 w 2208067"/>
              <a:gd name="connsiteY9" fmla="*/ 78332 h 2205387"/>
              <a:gd name="connsiteX10" fmla="*/ 1307567 w 2208067"/>
              <a:gd name="connsiteY10" fmla="*/ 83689 h 2205387"/>
              <a:gd name="connsiteX11" fmla="*/ 1328322 w 2208067"/>
              <a:gd name="connsiteY11" fmla="*/ 86367 h 2205387"/>
              <a:gd name="connsiteX12" fmla="*/ 1350416 w 2208067"/>
              <a:gd name="connsiteY12" fmla="*/ 86367 h 2205387"/>
              <a:gd name="connsiteX13" fmla="*/ 1373180 w 2208067"/>
              <a:gd name="connsiteY13" fmla="*/ 85029 h 2205387"/>
              <a:gd name="connsiteX14" fmla="*/ 1395942 w 2208067"/>
              <a:gd name="connsiteY14" fmla="*/ 82350 h 2205387"/>
              <a:gd name="connsiteX15" fmla="*/ 1418706 w 2208067"/>
              <a:gd name="connsiteY15" fmla="*/ 79003 h 2205387"/>
              <a:gd name="connsiteX16" fmla="*/ 1441471 w 2208067"/>
              <a:gd name="connsiteY16" fmla="*/ 76324 h 2205387"/>
              <a:gd name="connsiteX17" fmla="*/ 1464234 w 2208067"/>
              <a:gd name="connsiteY17" fmla="*/ 74315 h 2205387"/>
              <a:gd name="connsiteX18" fmla="*/ 1485659 w 2208067"/>
              <a:gd name="connsiteY18" fmla="*/ 74985 h 2205387"/>
              <a:gd name="connsiteX19" fmla="*/ 1506414 w 2208067"/>
              <a:gd name="connsiteY19" fmla="*/ 77664 h 2205387"/>
              <a:gd name="connsiteX20" fmla="*/ 1526499 w 2208067"/>
              <a:gd name="connsiteY20" fmla="*/ 83689 h 2205387"/>
              <a:gd name="connsiteX21" fmla="*/ 1543237 w 2208067"/>
              <a:gd name="connsiteY21" fmla="*/ 92393 h 2205387"/>
              <a:gd name="connsiteX22" fmla="*/ 1559305 w 2208067"/>
              <a:gd name="connsiteY22" fmla="*/ 103775 h 2205387"/>
              <a:gd name="connsiteX23" fmla="*/ 1573365 w 2208067"/>
              <a:gd name="connsiteY23" fmla="*/ 117165 h 2205387"/>
              <a:gd name="connsiteX24" fmla="*/ 1587426 w 2208067"/>
              <a:gd name="connsiteY24" fmla="*/ 132563 h 2205387"/>
              <a:gd name="connsiteX25" fmla="*/ 1600146 w 2208067"/>
              <a:gd name="connsiteY25" fmla="*/ 148632 h 2205387"/>
              <a:gd name="connsiteX26" fmla="*/ 1612866 w 2208067"/>
              <a:gd name="connsiteY26" fmla="*/ 165370 h 2205387"/>
              <a:gd name="connsiteX27" fmla="*/ 1625587 w 2208067"/>
              <a:gd name="connsiteY27" fmla="*/ 182108 h 2205387"/>
              <a:gd name="connsiteX28" fmla="*/ 1638308 w 2208067"/>
              <a:gd name="connsiteY28" fmla="*/ 198177 h 2205387"/>
              <a:gd name="connsiteX29" fmla="*/ 1651699 w 2208067"/>
              <a:gd name="connsiteY29" fmla="*/ 213575 h 2205387"/>
              <a:gd name="connsiteX30" fmla="*/ 1667097 w 2208067"/>
              <a:gd name="connsiteY30" fmla="*/ 226966 h 2205387"/>
              <a:gd name="connsiteX31" fmla="*/ 1681826 w 2208067"/>
              <a:gd name="connsiteY31" fmla="*/ 239018 h 2205387"/>
              <a:gd name="connsiteX32" fmla="*/ 1698565 w 2208067"/>
              <a:gd name="connsiteY32" fmla="*/ 248390 h 2205387"/>
              <a:gd name="connsiteX33" fmla="*/ 1716642 w 2208067"/>
              <a:gd name="connsiteY33" fmla="*/ 256425 h 2205387"/>
              <a:gd name="connsiteX34" fmla="*/ 1736058 w 2208067"/>
              <a:gd name="connsiteY34" fmla="*/ 263119 h 2205387"/>
              <a:gd name="connsiteX35" fmla="*/ 1756144 w 2208067"/>
              <a:gd name="connsiteY35" fmla="*/ 269145 h 2205387"/>
              <a:gd name="connsiteX36" fmla="*/ 1776228 w 2208067"/>
              <a:gd name="connsiteY36" fmla="*/ 274501 h 2205387"/>
              <a:gd name="connsiteX37" fmla="*/ 1796984 w 2208067"/>
              <a:gd name="connsiteY37" fmla="*/ 279857 h 2205387"/>
              <a:gd name="connsiteX38" fmla="*/ 1816399 w 2208067"/>
              <a:gd name="connsiteY38" fmla="*/ 285883 h 2205387"/>
              <a:gd name="connsiteX39" fmla="*/ 1835816 w 2208067"/>
              <a:gd name="connsiteY39" fmla="*/ 292578 h 2205387"/>
              <a:gd name="connsiteX40" fmla="*/ 1853892 w 2208067"/>
              <a:gd name="connsiteY40" fmla="*/ 300613 h 2205387"/>
              <a:gd name="connsiteX41" fmla="*/ 1869960 w 2208067"/>
              <a:gd name="connsiteY41" fmla="*/ 310655 h 2205387"/>
              <a:gd name="connsiteX42" fmla="*/ 1884691 w 2208067"/>
              <a:gd name="connsiteY42" fmla="*/ 322706 h 2205387"/>
              <a:gd name="connsiteX43" fmla="*/ 1896741 w 2208067"/>
              <a:gd name="connsiteY43" fmla="*/ 337436 h 2205387"/>
              <a:gd name="connsiteX44" fmla="*/ 1906785 w 2208067"/>
              <a:gd name="connsiteY44" fmla="*/ 353504 h 2205387"/>
              <a:gd name="connsiteX45" fmla="*/ 1914819 w 2208067"/>
              <a:gd name="connsiteY45" fmla="*/ 371581 h 2205387"/>
              <a:gd name="connsiteX46" fmla="*/ 1921514 w 2208067"/>
              <a:gd name="connsiteY46" fmla="*/ 390998 h 2205387"/>
              <a:gd name="connsiteX47" fmla="*/ 1927540 w 2208067"/>
              <a:gd name="connsiteY47" fmla="*/ 410413 h 2205387"/>
              <a:gd name="connsiteX48" fmla="*/ 1932896 w 2208067"/>
              <a:gd name="connsiteY48" fmla="*/ 431169 h 2205387"/>
              <a:gd name="connsiteX49" fmla="*/ 1938252 w 2208067"/>
              <a:gd name="connsiteY49" fmla="*/ 451253 h 2205387"/>
              <a:gd name="connsiteX50" fmla="*/ 1944278 w 2208067"/>
              <a:gd name="connsiteY50" fmla="*/ 471339 h 2205387"/>
              <a:gd name="connsiteX51" fmla="*/ 1950972 w 2208067"/>
              <a:gd name="connsiteY51" fmla="*/ 490756 h 2205387"/>
              <a:gd name="connsiteX52" fmla="*/ 1959007 w 2208067"/>
              <a:gd name="connsiteY52" fmla="*/ 508832 h 2205387"/>
              <a:gd name="connsiteX53" fmla="*/ 1968380 w 2208067"/>
              <a:gd name="connsiteY53" fmla="*/ 525570 h 2205387"/>
              <a:gd name="connsiteX54" fmla="*/ 1980431 w 2208067"/>
              <a:gd name="connsiteY54" fmla="*/ 540300 h 2205387"/>
              <a:gd name="connsiteX55" fmla="*/ 1993822 w 2208067"/>
              <a:gd name="connsiteY55" fmla="*/ 555699 h 2205387"/>
              <a:gd name="connsiteX56" fmla="*/ 2009221 w 2208067"/>
              <a:gd name="connsiteY56" fmla="*/ 569088 h 2205387"/>
              <a:gd name="connsiteX57" fmla="*/ 2025959 w 2208067"/>
              <a:gd name="connsiteY57" fmla="*/ 581810 h 2205387"/>
              <a:gd name="connsiteX58" fmla="*/ 2042697 w 2208067"/>
              <a:gd name="connsiteY58" fmla="*/ 594531 h 2205387"/>
              <a:gd name="connsiteX59" fmla="*/ 2059434 w 2208067"/>
              <a:gd name="connsiteY59" fmla="*/ 607251 h 2205387"/>
              <a:gd name="connsiteX60" fmla="*/ 2075502 w 2208067"/>
              <a:gd name="connsiteY60" fmla="*/ 619972 h 2205387"/>
              <a:gd name="connsiteX61" fmla="*/ 2090901 w 2208067"/>
              <a:gd name="connsiteY61" fmla="*/ 634032 h 2205387"/>
              <a:gd name="connsiteX62" fmla="*/ 2104293 w 2208067"/>
              <a:gd name="connsiteY62" fmla="*/ 648092 h 2205387"/>
              <a:gd name="connsiteX63" fmla="*/ 2115673 w 2208067"/>
              <a:gd name="connsiteY63" fmla="*/ 664160 h 2205387"/>
              <a:gd name="connsiteX64" fmla="*/ 2124377 w 2208067"/>
              <a:gd name="connsiteY64" fmla="*/ 680898 h 2205387"/>
              <a:gd name="connsiteX65" fmla="*/ 2130403 w 2208067"/>
              <a:gd name="connsiteY65" fmla="*/ 700983 h 2205387"/>
              <a:gd name="connsiteX66" fmla="*/ 2133081 w 2208067"/>
              <a:gd name="connsiteY66" fmla="*/ 721738 h 2205387"/>
              <a:gd name="connsiteX67" fmla="*/ 2133751 w 2208067"/>
              <a:gd name="connsiteY67" fmla="*/ 743163 h 2205387"/>
              <a:gd name="connsiteX68" fmla="*/ 2131741 w 2208067"/>
              <a:gd name="connsiteY68" fmla="*/ 765926 h 2205387"/>
              <a:gd name="connsiteX69" fmla="*/ 2129065 w 2208067"/>
              <a:gd name="connsiteY69" fmla="*/ 788690 h 2205387"/>
              <a:gd name="connsiteX70" fmla="*/ 2125717 w 2208067"/>
              <a:gd name="connsiteY70" fmla="*/ 811455 h 2205387"/>
              <a:gd name="connsiteX71" fmla="*/ 2123039 w 2208067"/>
              <a:gd name="connsiteY71" fmla="*/ 834217 h 2205387"/>
              <a:gd name="connsiteX72" fmla="*/ 2121699 w 2208067"/>
              <a:gd name="connsiteY72" fmla="*/ 856981 h 2205387"/>
              <a:gd name="connsiteX73" fmla="*/ 2121699 w 2208067"/>
              <a:gd name="connsiteY73" fmla="*/ 879075 h 2205387"/>
              <a:gd name="connsiteX74" fmla="*/ 2124377 w 2208067"/>
              <a:gd name="connsiteY74" fmla="*/ 899830 h 2205387"/>
              <a:gd name="connsiteX75" fmla="*/ 2129733 w 2208067"/>
              <a:gd name="connsiteY75" fmla="*/ 920585 h 2205387"/>
              <a:gd name="connsiteX76" fmla="*/ 2137767 w 2208067"/>
              <a:gd name="connsiteY76" fmla="*/ 940001 h 2205387"/>
              <a:gd name="connsiteX77" fmla="*/ 2147811 w 2208067"/>
              <a:gd name="connsiteY77" fmla="*/ 960086 h 2205387"/>
              <a:gd name="connsiteX78" fmla="*/ 2159193 w 2208067"/>
              <a:gd name="connsiteY78" fmla="*/ 980172 h 2205387"/>
              <a:gd name="connsiteX79" fmla="*/ 2171243 w 2208067"/>
              <a:gd name="connsiteY79" fmla="*/ 1000258 h 2205387"/>
              <a:gd name="connsiteX80" fmla="*/ 2182625 w 2208067"/>
              <a:gd name="connsiteY80" fmla="*/ 1019674 h 2205387"/>
              <a:gd name="connsiteX81" fmla="*/ 2192669 w 2208067"/>
              <a:gd name="connsiteY81" fmla="*/ 1040429 h 2205387"/>
              <a:gd name="connsiteX82" fmla="*/ 2200702 w 2208067"/>
              <a:gd name="connsiteY82" fmla="*/ 1060514 h 2205387"/>
              <a:gd name="connsiteX83" fmla="*/ 2206059 w 2208067"/>
              <a:gd name="connsiteY83" fmla="*/ 1081269 h 2205387"/>
              <a:gd name="connsiteX84" fmla="*/ 2208067 w 2208067"/>
              <a:gd name="connsiteY84" fmla="*/ 1102693 h 2205387"/>
              <a:gd name="connsiteX85" fmla="*/ 2206059 w 2208067"/>
              <a:gd name="connsiteY85" fmla="*/ 1124117 h 2205387"/>
              <a:gd name="connsiteX86" fmla="*/ 2200702 w 2208067"/>
              <a:gd name="connsiteY86" fmla="*/ 1144872 h 2205387"/>
              <a:gd name="connsiteX87" fmla="*/ 2192669 w 2208067"/>
              <a:gd name="connsiteY87" fmla="*/ 1164959 h 2205387"/>
              <a:gd name="connsiteX88" fmla="*/ 2182625 w 2208067"/>
              <a:gd name="connsiteY88" fmla="*/ 1185713 h 2205387"/>
              <a:gd name="connsiteX89" fmla="*/ 2171243 w 2208067"/>
              <a:gd name="connsiteY89" fmla="*/ 1205130 h 2205387"/>
              <a:gd name="connsiteX90" fmla="*/ 2159193 w 2208067"/>
              <a:gd name="connsiteY90" fmla="*/ 1225216 h 2205387"/>
              <a:gd name="connsiteX91" fmla="*/ 2147811 w 2208067"/>
              <a:gd name="connsiteY91" fmla="*/ 1245301 h 2205387"/>
              <a:gd name="connsiteX92" fmla="*/ 2137767 w 2208067"/>
              <a:gd name="connsiteY92" fmla="*/ 1265386 h 2205387"/>
              <a:gd name="connsiteX93" fmla="*/ 2129733 w 2208067"/>
              <a:gd name="connsiteY93" fmla="*/ 1284802 h 2205387"/>
              <a:gd name="connsiteX94" fmla="*/ 2124377 w 2208067"/>
              <a:gd name="connsiteY94" fmla="*/ 1305558 h 2205387"/>
              <a:gd name="connsiteX95" fmla="*/ 2121699 w 2208067"/>
              <a:gd name="connsiteY95" fmla="*/ 1326312 h 2205387"/>
              <a:gd name="connsiteX96" fmla="*/ 2121699 w 2208067"/>
              <a:gd name="connsiteY96" fmla="*/ 1348406 h 2205387"/>
              <a:gd name="connsiteX97" fmla="*/ 2123039 w 2208067"/>
              <a:gd name="connsiteY97" fmla="*/ 1371169 h 2205387"/>
              <a:gd name="connsiteX98" fmla="*/ 2125717 w 2208067"/>
              <a:gd name="connsiteY98" fmla="*/ 1393933 h 2205387"/>
              <a:gd name="connsiteX99" fmla="*/ 2129065 w 2208067"/>
              <a:gd name="connsiteY99" fmla="*/ 1416697 h 2205387"/>
              <a:gd name="connsiteX100" fmla="*/ 2131741 w 2208067"/>
              <a:gd name="connsiteY100" fmla="*/ 1439461 h 2205387"/>
              <a:gd name="connsiteX101" fmla="*/ 2133751 w 2208067"/>
              <a:gd name="connsiteY101" fmla="*/ 1462224 h 2205387"/>
              <a:gd name="connsiteX102" fmla="*/ 2133081 w 2208067"/>
              <a:gd name="connsiteY102" fmla="*/ 1483649 h 2205387"/>
              <a:gd name="connsiteX103" fmla="*/ 2130403 w 2208067"/>
              <a:gd name="connsiteY103" fmla="*/ 1504404 h 2205387"/>
              <a:gd name="connsiteX104" fmla="*/ 2124377 w 2208067"/>
              <a:gd name="connsiteY104" fmla="*/ 1524489 h 2205387"/>
              <a:gd name="connsiteX105" fmla="*/ 2115673 w 2208067"/>
              <a:gd name="connsiteY105" fmla="*/ 1541227 h 2205387"/>
              <a:gd name="connsiteX106" fmla="*/ 2104293 w 2208067"/>
              <a:gd name="connsiteY106" fmla="*/ 1557295 h 2205387"/>
              <a:gd name="connsiteX107" fmla="*/ 2090901 w 2208067"/>
              <a:gd name="connsiteY107" fmla="*/ 1571355 h 2205387"/>
              <a:gd name="connsiteX108" fmla="*/ 2075502 w 2208067"/>
              <a:gd name="connsiteY108" fmla="*/ 1585414 h 2205387"/>
              <a:gd name="connsiteX109" fmla="*/ 2059434 w 2208067"/>
              <a:gd name="connsiteY109" fmla="*/ 1598135 h 2205387"/>
              <a:gd name="connsiteX110" fmla="*/ 2042697 w 2208067"/>
              <a:gd name="connsiteY110" fmla="*/ 1610856 h 2205387"/>
              <a:gd name="connsiteX111" fmla="*/ 2025959 w 2208067"/>
              <a:gd name="connsiteY111" fmla="*/ 1623577 h 2205387"/>
              <a:gd name="connsiteX112" fmla="*/ 2009221 w 2208067"/>
              <a:gd name="connsiteY112" fmla="*/ 1636298 h 2205387"/>
              <a:gd name="connsiteX113" fmla="*/ 1993822 w 2208067"/>
              <a:gd name="connsiteY113" fmla="*/ 1649688 h 2205387"/>
              <a:gd name="connsiteX114" fmla="*/ 1980431 w 2208067"/>
              <a:gd name="connsiteY114" fmla="*/ 1665087 h 2205387"/>
              <a:gd name="connsiteX115" fmla="*/ 1968380 w 2208067"/>
              <a:gd name="connsiteY115" fmla="*/ 1679817 h 2205387"/>
              <a:gd name="connsiteX116" fmla="*/ 1959007 w 2208067"/>
              <a:gd name="connsiteY116" fmla="*/ 1696554 h 2205387"/>
              <a:gd name="connsiteX117" fmla="*/ 1950972 w 2208067"/>
              <a:gd name="connsiteY117" fmla="*/ 1714631 h 2205387"/>
              <a:gd name="connsiteX118" fmla="*/ 1944278 w 2208067"/>
              <a:gd name="connsiteY118" fmla="*/ 1734047 h 2205387"/>
              <a:gd name="connsiteX119" fmla="*/ 1938252 w 2208067"/>
              <a:gd name="connsiteY119" fmla="*/ 1754133 h 2205387"/>
              <a:gd name="connsiteX120" fmla="*/ 1932896 w 2208067"/>
              <a:gd name="connsiteY120" fmla="*/ 1774219 h 2205387"/>
              <a:gd name="connsiteX121" fmla="*/ 1927540 w 2208067"/>
              <a:gd name="connsiteY121" fmla="*/ 1794974 h 2205387"/>
              <a:gd name="connsiteX122" fmla="*/ 1921514 w 2208067"/>
              <a:gd name="connsiteY122" fmla="*/ 1814390 h 2205387"/>
              <a:gd name="connsiteX123" fmla="*/ 1914819 w 2208067"/>
              <a:gd name="connsiteY123" fmla="*/ 1833805 h 2205387"/>
              <a:gd name="connsiteX124" fmla="*/ 1906785 w 2208067"/>
              <a:gd name="connsiteY124" fmla="*/ 1851883 h 2205387"/>
              <a:gd name="connsiteX125" fmla="*/ 1896741 w 2208067"/>
              <a:gd name="connsiteY125" fmla="*/ 1867952 h 2205387"/>
              <a:gd name="connsiteX126" fmla="*/ 1884691 w 2208067"/>
              <a:gd name="connsiteY126" fmla="*/ 1882680 h 2205387"/>
              <a:gd name="connsiteX127" fmla="*/ 1869960 w 2208067"/>
              <a:gd name="connsiteY127" fmla="*/ 1894732 h 2205387"/>
              <a:gd name="connsiteX128" fmla="*/ 1853892 w 2208067"/>
              <a:gd name="connsiteY128" fmla="*/ 1904774 h 2205387"/>
              <a:gd name="connsiteX129" fmla="*/ 1835816 w 2208067"/>
              <a:gd name="connsiteY129" fmla="*/ 1912808 h 2205387"/>
              <a:gd name="connsiteX130" fmla="*/ 1816399 w 2208067"/>
              <a:gd name="connsiteY130" fmla="*/ 1919504 h 2205387"/>
              <a:gd name="connsiteX131" fmla="*/ 1796984 w 2208067"/>
              <a:gd name="connsiteY131" fmla="*/ 1925529 h 2205387"/>
              <a:gd name="connsiteX132" fmla="*/ 1776228 w 2208067"/>
              <a:gd name="connsiteY132" fmla="*/ 1930886 h 2205387"/>
              <a:gd name="connsiteX133" fmla="*/ 1756144 w 2208067"/>
              <a:gd name="connsiteY133" fmla="*/ 1936242 h 2205387"/>
              <a:gd name="connsiteX134" fmla="*/ 1736058 w 2208067"/>
              <a:gd name="connsiteY134" fmla="*/ 1942267 h 2205387"/>
              <a:gd name="connsiteX135" fmla="*/ 1716642 w 2208067"/>
              <a:gd name="connsiteY135" fmla="*/ 1948962 h 2205387"/>
              <a:gd name="connsiteX136" fmla="*/ 1698565 w 2208067"/>
              <a:gd name="connsiteY136" fmla="*/ 1956997 h 2205387"/>
              <a:gd name="connsiteX137" fmla="*/ 1681826 w 2208067"/>
              <a:gd name="connsiteY137" fmla="*/ 1966370 h 2205387"/>
              <a:gd name="connsiteX138" fmla="*/ 1667097 w 2208067"/>
              <a:gd name="connsiteY138" fmla="*/ 1978420 h 2205387"/>
              <a:gd name="connsiteX139" fmla="*/ 1651699 w 2208067"/>
              <a:gd name="connsiteY139" fmla="*/ 1991811 h 2205387"/>
              <a:gd name="connsiteX140" fmla="*/ 1638308 w 2208067"/>
              <a:gd name="connsiteY140" fmla="*/ 2007210 h 2205387"/>
              <a:gd name="connsiteX141" fmla="*/ 1625587 w 2208067"/>
              <a:gd name="connsiteY141" fmla="*/ 2023278 h 2205387"/>
              <a:gd name="connsiteX142" fmla="*/ 1612866 w 2208067"/>
              <a:gd name="connsiteY142" fmla="*/ 2040016 h 2205387"/>
              <a:gd name="connsiteX143" fmla="*/ 1600146 w 2208067"/>
              <a:gd name="connsiteY143" fmla="*/ 2056754 h 2205387"/>
              <a:gd name="connsiteX144" fmla="*/ 1587426 w 2208067"/>
              <a:gd name="connsiteY144" fmla="*/ 2072823 h 2205387"/>
              <a:gd name="connsiteX145" fmla="*/ 1573365 w 2208067"/>
              <a:gd name="connsiteY145" fmla="*/ 2088222 h 2205387"/>
              <a:gd name="connsiteX146" fmla="*/ 1559305 w 2208067"/>
              <a:gd name="connsiteY146" fmla="*/ 2101612 h 2205387"/>
              <a:gd name="connsiteX147" fmla="*/ 1543237 w 2208067"/>
              <a:gd name="connsiteY147" fmla="*/ 2112994 h 2205387"/>
              <a:gd name="connsiteX148" fmla="*/ 1526499 w 2208067"/>
              <a:gd name="connsiteY148" fmla="*/ 2121698 h 2205387"/>
              <a:gd name="connsiteX149" fmla="*/ 1506414 w 2208067"/>
              <a:gd name="connsiteY149" fmla="*/ 2127723 h 2205387"/>
              <a:gd name="connsiteX150" fmla="*/ 1485659 w 2208067"/>
              <a:gd name="connsiteY150" fmla="*/ 2130402 h 2205387"/>
              <a:gd name="connsiteX151" fmla="*/ 1464234 w 2208067"/>
              <a:gd name="connsiteY151" fmla="*/ 2131071 h 2205387"/>
              <a:gd name="connsiteX152" fmla="*/ 1441471 w 2208067"/>
              <a:gd name="connsiteY152" fmla="*/ 2129062 h 2205387"/>
              <a:gd name="connsiteX153" fmla="*/ 1418706 w 2208067"/>
              <a:gd name="connsiteY153" fmla="*/ 2126385 h 2205387"/>
              <a:gd name="connsiteX154" fmla="*/ 1395942 w 2208067"/>
              <a:gd name="connsiteY154" fmla="*/ 2123036 h 2205387"/>
              <a:gd name="connsiteX155" fmla="*/ 1373180 w 2208067"/>
              <a:gd name="connsiteY155" fmla="*/ 2120359 h 2205387"/>
              <a:gd name="connsiteX156" fmla="*/ 1350416 w 2208067"/>
              <a:gd name="connsiteY156" fmla="*/ 2119020 h 2205387"/>
              <a:gd name="connsiteX157" fmla="*/ 1328322 w 2208067"/>
              <a:gd name="connsiteY157" fmla="*/ 2119020 h 2205387"/>
              <a:gd name="connsiteX158" fmla="*/ 1307567 w 2208067"/>
              <a:gd name="connsiteY158" fmla="*/ 2121698 h 2205387"/>
              <a:gd name="connsiteX159" fmla="*/ 1286811 w 2208067"/>
              <a:gd name="connsiteY159" fmla="*/ 2127054 h 2205387"/>
              <a:gd name="connsiteX160" fmla="*/ 1266726 w 2208067"/>
              <a:gd name="connsiteY160" fmla="*/ 2135088 h 2205387"/>
              <a:gd name="connsiteX161" fmla="*/ 1246641 w 2208067"/>
              <a:gd name="connsiteY161" fmla="*/ 2145800 h 2205387"/>
              <a:gd name="connsiteX162" fmla="*/ 1226555 w 2208067"/>
              <a:gd name="connsiteY162" fmla="*/ 2156513 h 2205387"/>
              <a:gd name="connsiteX163" fmla="*/ 1206470 w 2208067"/>
              <a:gd name="connsiteY163" fmla="*/ 2168563 h 2205387"/>
              <a:gd name="connsiteX164" fmla="*/ 1187053 w 2208067"/>
              <a:gd name="connsiteY164" fmla="*/ 2179945 h 2205387"/>
              <a:gd name="connsiteX165" fmla="*/ 1166298 w 2208067"/>
              <a:gd name="connsiteY165" fmla="*/ 2189988 h 2205387"/>
              <a:gd name="connsiteX166" fmla="*/ 1146213 w 2208067"/>
              <a:gd name="connsiteY166" fmla="*/ 2198023 h 2205387"/>
              <a:gd name="connsiteX167" fmla="*/ 1125458 w 2208067"/>
              <a:gd name="connsiteY167" fmla="*/ 2203379 h 2205387"/>
              <a:gd name="connsiteX168" fmla="*/ 1104034 w 2208067"/>
              <a:gd name="connsiteY168" fmla="*/ 2205387 h 2205387"/>
              <a:gd name="connsiteX169" fmla="*/ 1082609 w 2208067"/>
              <a:gd name="connsiteY169" fmla="*/ 2203379 h 2205387"/>
              <a:gd name="connsiteX170" fmla="*/ 1061855 w 2208067"/>
              <a:gd name="connsiteY170" fmla="*/ 2198023 h 2205387"/>
              <a:gd name="connsiteX171" fmla="*/ 1041769 w 2208067"/>
              <a:gd name="connsiteY171" fmla="*/ 2189988 h 2205387"/>
              <a:gd name="connsiteX172" fmla="*/ 1021014 w 2208067"/>
              <a:gd name="connsiteY172" fmla="*/ 2179945 h 2205387"/>
              <a:gd name="connsiteX173" fmla="*/ 1001598 w 2208067"/>
              <a:gd name="connsiteY173" fmla="*/ 2168563 h 2205387"/>
              <a:gd name="connsiteX174" fmla="*/ 981512 w 2208067"/>
              <a:gd name="connsiteY174" fmla="*/ 2156513 h 2205387"/>
              <a:gd name="connsiteX175" fmla="*/ 961427 w 2208067"/>
              <a:gd name="connsiteY175" fmla="*/ 2145800 h 2205387"/>
              <a:gd name="connsiteX176" fmla="*/ 941342 w 2208067"/>
              <a:gd name="connsiteY176" fmla="*/ 2135088 h 2205387"/>
              <a:gd name="connsiteX177" fmla="*/ 921925 w 2208067"/>
              <a:gd name="connsiteY177" fmla="*/ 2127054 h 2205387"/>
              <a:gd name="connsiteX178" fmla="*/ 900501 w 2208067"/>
              <a:gd name="connsiteY178" fmla="*/ 2121698 h 2205387"/>
              <a:gd name="connsiteX179" fmla="*/ 879747 w 2208067"/>
              <a:gd name="connsiteY179" fmla="*/ 2119020 h 2205387"/>
              <a:gd name="connsiteX180" fmla="*/ 857651 w 2208067"/>
              <a:gd name="connsiteY180" fmla="*/ 2119020 h 2205387"/>
              <a:gd name="connsiteX181" fmla="*/ 834888 w 2208067"/>
              <a:gd name="connsiteY181" fmla="*/ 2120359 h 2205387"/>
              <a:gd name="connsiteX182" fmla="*/ 812125 w 2208067"/>
              <a:gd name="connsiteY182" fmla="*/ 2123036 h 2205387"/>
              <a:gd name="connsiteX183" fmla="*/ 789361 w 2208067"/>
              <a:gd name="connsiteY183" fmla="*/ 2126385 h 2205387"/>
              <a:gd name="connsiteX184" fmla="*/ 766598 w 2208067"/>
              <a:gd name="connsiteY184" fmla="*/ 2129062 h 2205387"/>
              <a:gd name="connsiteX185" fmla="*/ 743834 w 2208067"/>
              <a:gd name="connsiteY185" fmla="*/ 2131071 h 2205387"/>
              <a:gd name="connsiteX186" fmla="*/ 722410 w 2208067"/>
              <a:gd name="connsiteY186" fmla="*/ 2130402 h 2205387"/>
              <a:gd name="connsiteX187" fmla="*/ 701655 w 2208067"/>
              <a:gd name="connsiteY187" fmla="*/ 2127723 h 2205387"/>
              <a:gd name="connsiteX188" fmla="*/ 681569 w 2208067"/>
              <a:gd name="connsiteY188" fmla="*/ 2121698 h 2205387"/>
              <a:gd name="connsiteX189" fmla="*/ 664831 w 2208067"/>
              <a:gd name="connsiteY189" fmla="*/ 2112994 h 2205387"/>
              <a:gd name="connsiteX190" fmla="*/ 648763 w 2208067"/>
              <a:gd name="connsiteY190" fmla="*/ 2101612 h 2205387"/>
              <a:gd name="connsiteX191" fmla="*/ 634703 w 2208067"/>
              <a:gd name="connsiteY191" fmla="*/ 2088222 h 2205387"/>
              <a:gd name="connsiteX192" fmla="*/ 620642 w 2208067"/>
              <a:gd name="connsiteY192" fmla="*/ 2072823 h 2205387"/>
              <a:gd name="connsiteX193" fmla="*/ 607922 w 2208067"/>
              <a:gd name="connsiteY193" fmla="*/ 2056754 h 2205387"/>
              <a:gd name="connsiteX194" fmla="*/ 595201 w 2208067"/>
              <a:gd name="connsiteY194" fmla="*/ 2040016 h 2205387"/>
              <a:gd name="connsiteX195" fmla="*/ 582481 w 2208067"/>
              <a:gd name="connsiteY195" fmla="*/ 2023278 h 2205387"/>
              <a:gd name="connsiteX196" fmla="*/ 569760 w 2208067"/>
              <a:gd name="connsiteY196" fmla="*/ 2007210 h 2205387"/>
              <a:gd name="connsiteX197" fmla="*/ 556368 w 2208067"/>
              <a:gd name="connsiteY197" fmla="*/ 1991811 h 2205387"/>
              <a:gd name="connsiteX198" fmla="*/ 540970 w 2208067"/>
              <a:gd name="connsiteY198" fmla="*/ 1978420 h 2205387"/>
              <a:gd name="connsiteX199" fmla="*/ 526241 w 2208067"/>
              <a:gd name="connsiteY199" fmla="*/ 1966370 h 2205387"/>
              <a:gd name="connsiteX200" fmla="*/ 509504 w 2208067"/>
              <a:gd name="connsiteY200" fmla="*/ 1956997 h 2205387"/>
              <a:gd name="connsiteX201" fmla="*/ 491426 w 2208067"/>
              <a:gd name="connsiteY201" fmla="*/ 1948962 h 2205387"/>
              <a:gd name="connsiteX202" fmla="*/ 472011 w 2208067"/>
              <a:gd name="connsiteY202" fmla="*/ 1942267 h 2205387"/>
              <a:gd name="connsiteX203" fmla="*/ 451925 w 2208067"/>
              <a:gd name="connsiteY203" fmla="*/ 1936242 h 2205387"/>
              <a:gd name="connsiteX204" fmla="*/ 431839 w 2208067"/>
              <a:gd name="connsiteY204" fmla="*/ 1930886 h 2205387"/>
              <a:gd name="connsiteX205" fmla="*/ 411084 w 2208067"/>
              <a:gd name="connsiteY205" fmla="*/ 1925529 h 2205387"/>
              <a:gd name="connsiteX206" fmla="*/ 391668 w 2208067"/>
              <a:gd name="connsiteY206" fmla="*/ 1919504 h 2205387"/>
              <a:gd name="connsiteX207" fmla="*/ 372252 w 2208067"/>
              <a:gd name="connsiteY207" fmla="*/ 1912808 h 2205387"/>
              <a:gd name="connsiteX208" fmla="*/ 354176 w 2208067"/>
              <a:gd name="connsiteY208" fmla="*/ 1904774 h 2205387"/>
              <a:gd name="connsiteX209" fmla="*/ 338107 w 2208067"/>
              <a:gd name="connsiteY209" fmla="*/ 1894732 h 2205387"/>
              <a:gd name="connsiteX210" fmla="*/ 323377 w 2208067"/>
              <a:gd name="connsiteY210" fmla="*/ 1882680 h 2205387"/>
              <a:gd name="connsiteX211" fmla="*/ 311327 w 2208067"/>
              <a:gd name="connsiteY211" fmla="*/ 1867952 h 2205387"/>
              <a:gd name="connsiteX212" fmla="*/ 301283 w 2208067"/>
              <a:gd name="connsiteY212" fmla="*/ 1851883 h 2205387"/>
              <a:gd name="connsiteX213" fmla="*/ 293250 w 2208067"/>
              <a:gd name="connsiteY213" fmla="*/ 1833805 h 2205387"/>
              <a:gd name="connsiteX214" fmla="*/ 286555 w 2208067"/>
              <a:gd name="connsiteY214" fmla="*/ 1814390 h 2205387"/>
              <a:gd name="connsiteX215" fmla="*/ 280529 w 2208067"/>
              <a:gd name="connsiteY215" fmla="*/ 1794974 h 2205387"/>
              <a:gd name="connsiteX216" fmla="*/ 275173 w 2208067"/>
              <a:gd name="connsiteY216" fmla="*/ 1774219 h 2205387"/>
              <a:gd name="connsiteX217" fmla="*/ 269817 w 2208067"/>
              <a:gd name="connsiteY217" fmla="*/ 1754133 h 2205387"/>
              <a:gd name="connsiteX218" fmla="*/ 263791 w 2208067"/>
              <a:gd name="connsiteY218" fmla="*/ 1734047 h 2205387"/>
              <a:gd name="connsiteX219" fmla="*/ 257096 w 2208067"/>
              <a:gd name="connsiteY219" fmla="*/ 1714631 h 2205387"/>
              <a:gd name="connsiteX220" fmla="*/ 249062 w 2208067"/>
              <a:gd name="connsiteY220" fmla="*/ 1696554 h 2205387"/>
              <a:gd name="connsiteX221" fmla="*/ 239688 w 2208067"/>
              <a:gd name="connsiteY221" fmla="*/ 1679817 h 2205387"/>
              <a:gd name="connsiteX222" fmla="*/ 227636 w 2208067"/>
              <a:gd name="connsiteY222" fmla="*/ 1665087 h 2205387"/>
              <a:gd name="connsiteX223" fmla="*/ 214246 w 2208067"/>
              <a:gd name="connsiteY223" fmla="*/ 1649688 h 2205387"/>
              <a:gd name="connsiteX224" fmla="*/ 198848 w 2208067"/>
              <a:gd name="connsiteY224" fmla="*/ 1636298 h 2205387"/>
              <a:gd name="connsiteX225" fmla="*/ 182778 w 2208067"/>
              <a:gd name="connsiteY225" fmla="*/ 1623577 h 2205387"/>
              <a:gd name="connsiteX226" fmla="*/ 165371 w 2208067"/>
              <a:gd name="connsiteY226" fmla="*/ 1610856 h 2205387"/>
              <a:gd name="connsiteX227" fmla="*/ 148634 w 2208067"/>
              <a:gd name="connsiteY227" fmla="*/ 1598135 h 2205387"/>
              <a:gd name="connsiteX228" fmla="*/ 132565 w 2208067"/>
              <a:gd name="connsiteY228" fmla="*/ 1585414 h 2205387"/>
              <a:gd name="connsiteX229" fmla="*/ 117167 w 2208067"/>
              <a:gd name="connsiteY229" fmla="*/ 1571355 h 2205387"/>
              <a:gd name="connsiteX230" fmla="*/ 103776 w 2208067"/>
              <a:gd name="connsiteY230" fmla="*/ 1557295 h 2205387"/>
              <a:gd name="connsiteX231" fmla="*/ 92394 w 2208067"/>
              <a:gd name="connsiteY231" fmla="*/ 1541227 h 2205387"/>
              <a:gd name="connsiteX232" fmla="*/ 83691 w 2208067"/>
              <a:gd name="connsiteY232" fmla="*/ 1524489 h 2205387"/>
              <a:gd name="connsiteX233" fmla="*/ 77665 w 2208067"/>
              <a:gd name="connsiteY233" fmla="*/ 1504404 h 2205387"/>
              <a:gd name="connsiteX234" fmla="*/ 74987 w 2208067"/>
              <a:gd name="connsiteY234" fmla="*/ 1483649 h 2205387"/>
              <a:gd name="connsiteX235" fmla="*/ 74317 w 2208067"/>
              <a:gd name="connsiteY235" fmla="*/ 1462224 h 2205387"/>
              <a:gd name="connsiteX236" fmla="*/ 76327 w 2208067"/>
              <a:gd name="connsiteY236" fmla="*/ 1439461 h 2205387"/>
              <a:gd name="connsiteX237" fmla="*/ 79004 w 2208067"/>
              <a:gd name="connsiteY237" fmla="*/ 1416697 h 2205387"/>
              <a:gd name="connsiteX238" fmla="*/ 82352 w 2208067"/>
              <a:gd name="connsiteY238" fmla="*/ 1393933 h 2205387"/>
              <a:gd name="connsiteX239" fmla="*/ 85030 w 2208067"/>
              <a:gd name="connsiteY239" fmla="*/ 1371169 h 2205387"/>
              <a:gd name="connsiteX240" fmla="*/ 86368 w 2208067"/>
              <a:gd name="connsiteY240" fmla="*/ 1348406 h 2205387"/>
              <a:gd name="connsiteX241" fmla="*/ 86368 w 2208067"/>
              <a:gd name="connsiteY241" fmla="*/ 1326312 h 2205387"/>
              <a:gd name="connsiteX242" fmla="*/ 83691 w 2208067"/>
              <a:gd name="connsiteY242" fmla="*/ 1305558 h 2205387"/>
              <a:gd name="connsiteX243" fmla="*/ 78334 w 2208067"/>
              <a:gd name="connsiteY243" fmla="*/ 1284802 h 2205387"/>
              <a:gd name="connsiteX244" fmla="*/ 70301 w 2208067"/>
              <a:gd name="connsiteY244" fmla="*/ 1265386 h 2205387"/>
              <a:gd name="connsiteX245" fmla="*/ 59588 w 2208067"/>
              <a:gd name="connsiteY245" fmla="*/ 1245301 h 2205387"/>
              <a:gd name="connsiteX246" fmla="*/ 48876 w 2208067"/>
              <a:gd name="connsiteY246" fmla="*/ 1225216 h 2205387"/>
              <a:gd name="connsiteX247" fmla="*/ 36825 w 2208067"/>
              <a:gd name="connsiteY247" fmla="*/ 1205130 h 2205387"/>
              <a:gd name="connsiteX248" fmla="*/ 25442 w 2208067"/>
              <a:gd name="connsiteY248" fmla="*/ 1185713 h 2205387"/>
              <a:gd name="connsiteX249" fmla="*/ 15399 w 2208067"/>
              <a:gd name="connsiteY249" fmla="*/ 1164959 h 2205387"/>
              <a:gd name="connsiteX250" fmla="*/ 7365 w 2208067"/>
              <a:gd name="connsiteY250" fmla="*/ 1144872 h 2205387"/>
              <a:gd name="connsiteX251" fmla="*/ 2009 w 2208067"/>
              <a:gd name="connsiteY251" fmla="*/ 1124117 h 2205387"/>
              <a:gd name="connsiteX252" fmla="*/ 0 w 2208067"/>
              <a:gd name="connsiteY252" fmla="*/ 1102693 h 2205387"/>
              <a:gd name="connsiteX253" fmla="*/ 2009 w 2208067"/>
              <a:gd name="connsiteY253" fmla="*/ 1081269 h 2205387"/>
              <a:gd name="connsiteX254" fmla="*/ 7365 w 2208067"/>
              <a:gd name="connsiteY254" fmla="*/ 1060514 h 2205387"/>
              <a:gd name="connsiteX255" fmla="*/ 15399 w 2208067"/>
              <a:gd name="connsiteY255" fmla="*/ 1040429 h 2205387"/>
              <a:gd name="connsiteX256" fmla="*/ 25442 w 2208067"/>
              <a:gd name="connsiteY256" fmla="*/ 1019674 h 2205387"/>
              <a:gd name="connsiteX257" fmla="*/ 36825 w 2208067"/>
              <a:gd name="connsiteY257" fmla="*/ 1000258 h 2205387"/>
              <a:gd name="connsiteX258" fmla="*/ 48876 w 2208067"/>
              <a:gd name="connsiteY258" fmla="*/ 980172 h 2205387"/>
              <a:gd name="connsiteX259" fmla="*/ 59588 w 2208067"/>
              <a:gd name="connsiteY259" fmla="*/ 960086 h 2205387"/>
              <a:gd name="connsiteX260" fmla="*/ 70301 w 2208067"/>
              <a:gd name="connsiteY260" fmla="*/ 940001 h 2205387"/>
              <a:gd name="connsiteX261" fmla="*/ 78334 w 2208067"/>
              <a:gd name="connsiteY261" fmla="*/ 920585 h 2205387"/>
              <a:gd name="connsiteX262" fmla="*/ 83691 w 2208067"/>
              <a:gd name="connsiteY262" fmla="*/ 899830 h 2205387"/>
              <a:gd name="connsiteX263" fmla="*/ 86368 w 2208067"/>
              <a:gd name="connsiteY263" fmla="*/ 879075 h 2205387"/>
              <a:gd name="connsiteX264" fmla="*/ 86368 w 2208067"/>
              <a:gd name="connsiteY264" fmla="*/ 856981 h 2205387"/>
              <a:gd name="connsiteX265" fmla="*/ 85030 w 2208067"/>
              <a:gd name="connsiteY265" fmla="*/ 834217 h 2205387"/>
              <a:gd name="connsiteX266" fmla="*/ 82352 w 2208067"/>
              <a:gd name="connsiteY266" fmla="*/ 811455 h 2205387"/>
              <a:gd name="connsiteX267" fmla="*/ 79004 w 2208067"/>
              <a:gd name="connsiteY267" fmla="*/ 788690 h 2205387"/>
              <a:gd name="connsiteX268" fmla="*/ 76327 w 2208067"/>
              <a:gd name="connsiteY268" fmla="*/ 765926 h 2205387"/>
              <a:gd name="connsiteX269" fmla="*/ 74317 w 2208067"/>
              <a:gd name="connsiteY269" fmla="*/ 743163 h 2205387"/>
              <a:gd name="connsiteX270" fmla="*/ 74987 w 2208067"/>
              <a:gd name="connsiteY270" fmla="*/ 721738 h 2205387"/>
              <a:gd name="connsiteX271" fmla="*/ 77665 w 2208067"/>
              <a:gd name="connsiteY271" fmla="*/ 700983 h 2205387"/>
              <a:gd name="connsiteX272" fmla="*/ 83691 w 2208067"/>
              <a:gd name="connsiteY272" fmla="*/ 680898 h 2205387"/>
              <a:gd name="connsiteX273" fmla="*/ 92394 w 2208067"/>
              <a:gd name="connsiteY273" fmla="*/ 664160 h 2205387"/>
              <a:gd name="connsiteX274" fmla="*/ 103776 w 2208067"/>
              <a:gd name="connsiteY274" fmla="*/ 648092 h 2205387"/>
              <a:gd name="connsiteX275" fmla="*/ 117167 w 2208067"/>
              <a:gd name="connsiteY275" fmla="*/ 634032 h 2205387"/>
              <a:gd name="connsiteX276" fmla="*/ 132565 w 2208067"/>
              <a:gd name="connsiteY276" fmla="*/ 619972 h 2205387"/>
              <a:gd name="connsiteX277" fmla="*/ 148634 w 2208067"/>
              <a:gd name="connsiteY277" fmla="*/ 607251 h 2205387"/>
              <a:gd name="connsiteX278" fmla="*/ 165371 w 2208067"/>
              <a:gd name="connsiteY278" fmla="*/ 594531 h 2205387"/>
              <a:gd name="connsiteX279" fmla="*/ 182778 w 2208067"/>
              <a:gd name="connsiteY279" fmla="*/ 581810 h 2205387"/>
              <a:gd name="connsiteX280" fmla="*/ 198848 w 2208067"/>
              <a:gd name="connsiteY280" fmla="*/ 569088 h 2205387"/>
              <a:gd name="connsiteX281" fmla="*/ 214246 w 2208067"/>
              <a:gd name="connsiteY281" fmla="*/ 555699 h 2205387"/>
              <a:gd name="connsiteX282" fmla="*/ 227636 w 2208067"/>
              <a:gd name="connsiteY282" fmla="*/ 540300 h 2205387"/>
              <a:gd name="connsiteX283" fmla="*/ 239688 w 2208067"/>
              <a:gd name="connsiteY283" fmla="*/ 525570 h 2205387"/>
              <a:gd name="connsiteX284" fmla="*/ 249062 w 2208067"/>
              <a:gd name="connsiteY284" fmla="*/ 508832 h 2205387"/>
              <a:gd name="connsiteX285" fmla="*/ 257096 w 2208067"/>
              <a:gd name="connsiteY285" fmla="*/ 490756 h 2205387"/>
              <a:gd name="connsiteX286" fmla="*/ 263791 w 2208067"/>
              <a:gd name="connsiteY286" fmla="*/ 471339 h 2205387"/>
              <a:gd name="connsiteX287" fmla="*/ 269817 w 2208067"/>
              <a:gd name="connsiteY287" fmla="*/ 451253 h 2205387"/>
              <a:gd name="connsiteX288" fmla="*/ 275173 w 2208067"/>
              <a:gd name="connsiteY288" fmla="*/ 431169 h 2205387"/>
              <a:gd name="connsiteX289" fmla="*/ 280529 w 2208067"/>
              <a:gd name="connsiteY289" fmla="*/ 410413 h 2205387"/>
              <a:gd name="connsiteX290" fmla="*/ 286555 w 2208067"/>
              <a:gd name="connsiteY290" fmla="*/ 390998 h 2205387"/>
              <a:gd name="connsiteX291" fmla="*/ 293250 w 2208067"/>
              <a:gd name="connsiteY291" fmla="*/ 371581 h 2205387"/>
              <a:gd name="connsiteX292" fmla="*/ 301283 w 2208067"/>
              <a:gd name="connsiteY292" fmla="*/ 353504 h 2205387"/>
              <a:gd name="connsiteX293" fmla="*/ 311327 w 2208067"/>
              <a:gd name="connsiteY293" fmla="*/ 337436 h 2205387"/>
              <a:gd name="connsiteX294" fmla="*/ 323377 w 2208067"/>
              <a:gd name="connsiteY294" fmla="*/ 322706 h 2205387"/>
              <a:gd name="connsiteX295" fmla="*/ 338107 w 2208067"/>
              <a:gd name="connsiteY295" fmla="*/ 310655 h 2205387"/>
              <a:gd name="connsiteX296" fmla="*/ 354176 w 2208067"/>
              <a:gd name="connsiteY296" fmla="*/ 300613 h 2205387"/>
              <a:gd name="connsiteX297" fmla="*/ 372252 w 2208067"/>
              <a:gd name="connsiteY297" fmla="*/ 292578 h 2205387"/>
              <a:gd name="connsiteX298" fmla="*/ 391668 w 2208067"/>
              <a:gd name="connsiteY298" fmla="*/ 285883 h 2205387"/>
              <a:gd name="connsiteX299" fmla="*/ 411084 w 2208067"/>
              <a:gd name="connsiteY299" fmla="*/ 279857 h 2205387"/>
              <a:gd name="connsiteX300" fmla="*/ 431839 w 2208067"/>
              <a:gd name="connsiteY300" fmla="*/ 274501 h 2205387"/>
              <a:gd name="connsiteX301" fmla="*/ 451925 w 2208067"/>
              <a:gd name="connsiteY301" fmla="*/ 269145 h 2205387"/>
              <a:gd name="connsiteX302" fmla="*/ 472011 w 2208067"/>
              <a:gd name="connsiteY302" fmla="*/ 263119 h 2205387"/>
              <a:gd name="connsiteX303" fmla="*/ 491426 w 2208067"/>
              <a:gd name="connsiteY303" fmla="*/ 256425 h 2205387"/>
              <a:gd name="connsiteX304" fmla="*/ 509504 w 2208067"/>
              <a:gd name="connsiteY304" fmla="*/ 248390 h 2205387"/>
              <a:gd name="connsiteX305" fmla="*/ 526241 w 2208067"/>
              <a:gd name="connsiteY305" fmla="*/ 239018 h 2205387"/>
              <a:gd name="connsiteX306" fmla="*/ 540970 w 2208067"/>
              <a:gd name="connsiteY306" fmla="*/ 226966 h 2205387"/>
              <a:gd name="connsiteX307" fmla="*/ 556368 w 2208067"/>
              <a:gd name="connsiteY307" fmla="*/ 213575 h 2205387"/>
              <a:gd name="connsiteX308" fmla="*/ 569760 w 2208067"/>
              <a:gd name="connsiteY308" fmla="*/ 198177 h 2205387"/>
              <a:gd name="connsiteX309" fmla="*/ 582481 w 2208067"/>
              <a:gd name="connsiteY309" fmla="*/ 182108 h 2205387"/>
              <a:gd name="connsiteX310" fmla="*/ 595201 w 2208067"/>
              <a:gd name="connsiteY310" fmla="*/ 165370 h 2205387"/>
              <a:gd name="connsiteX311" fmla="*/ 607922 w 2208067"/>
              <a:gd name="connsiteY311" fmla="*/ 148632 h 2205387"/>
              <a:gd name="connsiteX312" fmla="*/ 620642 w 2208067"/>
              <a:gd name="connsiteY312" fmla="*/ 132563 h 2205387"/>
              <a:gd name="connsiteX313" fmla="*/ 634703 w 2208067"/>
              <a:gd name="connsiteY313" fmla="*/ 117165 h 2205387"/>
              <a:gd name="connsiteX314" fmla="*/ 648763 w 2208067"/>
              <a:gd name="connsiteY314" fmla="*/ 103775 h 2205387"/>
              <a:gd name="connsiteX315" fmla="*/ 664831 w 2208067"/>
              <a:gd name="connsiteY315" fmla="*/ 92393 h 2205387"/>
              <a:gd name="connsiteX316" fmla="*/ 681569 w 2208067"/>
              <a:gd name="connsiteY316" fmla="*/ 83689 h 2205387"/>
              <a:gd name="connsiteX317" fmla="*/ 701655 w 2208067"/>
              <a:gd name="connsiteY317" fmla="*/ 77664 h 2205387"/>
              <a:gd name="connsiteX318" fmla="*/ 722410 w 2208067"/>
              <a:gd name="connsiteY318" fmla="*/ 74985 h 2205387"/>
              <a:gd name="connsiteX319" fmla="*/ 743834 w 2208067"/>
              <a:gd name="connsiteY319" fmla="*/ 74315 h 2205387"/>
              <a:gd name="connsiteX320" fmla="*/ 766598 w 2208067"/>
              <a:gd name="connsiteY320" fmla="*/ 76324 h 2205387"/>
              <a:gd name="connsiteX321" fmla="*/ 789361 w 2208067"/>
              <a:gd name="connsiteY321" fmla="*/ 79003 h 2205387"/>
              <a:gd name="connsiteX322" fmla="*/ 812125 w 2208067"/>
              <a:gd name="connsiteY322" fmla="*/ 82350 h 2205387"/>
              <a:gd name="connsiteX323" fmla="*/ 834888 w 2208067"/>
              <a:gd name="connsiteY323" fmla="*/ 85029 h 2205387"/>
              <a:gd name="connsiteX324" fmla="*/ 857651 w 2208067"/>
              <a:gd name="connsiteY324" fmla="*/ 86367 h 2205387"/>
              <a:gd name="connsiteX325" fmla="*/ 879747 w 2208067"/>
              <a:gd name="connsiteY325" fmla="*/ 86367 h 2205387"/>
              <a:gd name="connsiteX326" fmla="*/ 900501 w 2208067"/>
              <a:gd name="connsiteY326" fmla="*/ 83689 h 2205387"/>
              <a:gd name="connsiteX327" fmla="*/ 921925 w 2208067"/>
              <a:gd name="connsiteY327" fmla="*/ 78332 h 2205387"/>
              <a:gd name="connsiteX328" fmla="*/ 941342 w 2208067"/>
              <a:gd name="connsiteY328" fmla="*/ 70298 h 2205387"/>
              <a:gd name="connsiteX329" fmla="*/ 961427 w 2208067"/>
              <a:gd name="connsiteY329" fmla="*/ 59586 h 2205387"/>
              <a:gd name="connsiteX330" fmla="*/ 981512 w 2208067"/>
              <a:gd name="connsiteY330" fmla="*/ 48875 h 2205387"/>
              <a:gd name="connsiteX331" fmla="*/ 1001598 w 2208067"/>
              <a:gd name="connsiteY331" fmla="*/ 36823 h 2205387"/>
              <a:gd name="connsiteX332" fmla="*/ 1021014 w 2208067"/>
              <a:gd name="connsiteY332" fmla="*/ 25441 h 2205387"/>
              <a:gd name="connsiteX333" fmla="*/ 1041769 w 2208067"/>
              <a:gd name="connsiteY333" fmla="*/ 15399 h 2205387"/>
              <a:gd name="connsiteX334" fmla="*/ 1061855 w 2208067"/>
              <a:gd name="connsiteY334" fmla="*/ 7364 h 2205387"/>
              <a:gd name="connsiteX335" fmla="*/ 1082609 w 2208067"/>
              <a:gd name="connsiteY335" fmla="*/ 2008 h 2205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2208067" h="2205387">
                <a:moveTo>
                  <a:pt x="1104034" y="0"/>
                </a:moveTo>
                <a:lnTo>
                  <a:pt x="1125458" y="2008"/>
                </a:lnTo>
                <a:lnTo>
                  <a:pt x="1146213" y="7364"/>
                </a:lnTo>
                <a:lnTo>
                  <a:pt x="1166298" y="15399"/>
                </a:lnTo>
                <a:lnTo>
                  <a:pt x="1187053" y="25441"/>
                </a:lnTo>
                <a:lnTo>
                  <a:pt x="1206470" y="36823"/>
                </a:lnTo>
                <a:lnTo>
                  <a:pt x="1226555" y="48875"/>
                </a:lnTo>
                <a:lnTo>
                  <a:pt x="1246641" y="59586"/>
                </a:lnTo>
                <a:lnTo>
                  <a:pt x="1266726" y="70298"/>
                </a:lnTo>
                <a:lnTo>
                  <a:pt x="1286811" y="78332"/>
                </a:lnTo>
                <a:lnTo>
                  <a:pt x="1307567" y="83689"/>
                </a:lnTo>
                <a:lnTo>
                  <a:pt x="1328322" y="86367"/>
                </a:lnTo>
                <a:lnTo>
                  <a:pt x="1350416" y="86367"/>
                </a:lnTo>
                <a:lnTo>
                  <a:pt x="1373180" y="85029"/>
                </a:lnTo>
                <a:lnTo>
                  <a:pt x="1395942" y="82350"/>
                </a:lnTo>
                <a:lnTo>
                  <a:pt x="1418706" y="79003"/>
                </a:lnTo>
                <a:lnTo>
                  <a:pt x="1441471" y="76324"/>
                </a:lnTo>
                <a:lnTo>
                  <a:pt x="1464234" y="74315"/>
                </a:lnTo>
                <a:lnTo>
                  <a:pt x="1485659" y="74985"/>
                </a:lnTo>
                <a:lnTo>
                  <a:pt x="1506414" y="77664"/>
                </a:lnTo>
                <a:lnTo>
                  <a:pt x="1526499" y="83689"/>
                </a:lnTo>
                <a:lnTo>
                  <a:pt x="1543237" y="92393"/>
                </a:lnTo>
                <a:lnTo>
                  <a:pt x="1559305" y="103775"/>
                </a:lnTo>
                <a:lnTo>
                  <a:pt x="1573365" y="117165"/>
                </a:lnTo>
                <a:lnTo>
                  <a:pt x="1587426" y="132563"/>
                </a:lnTo>
                <a:lnTo>
                  <a:pt x="1600146" y="148632"/>
                </a:lnTo>
                <a:lnTo>
                  <a:pt x="1612866" y="165370"/>
                </a:lnTo>
                <a:lnTo>
                  <a:pt x="1625587" y="182108"/>
                </a:lnTo>
                <a:lnTo>
                  <a:pt x="1638308" y="198177"/>
                </a:lnTo>
                <a:lnTo>
                  <a:pt x="1651699" y="213575"/>
                </a:lnTo>
                <a:lnTo>
                  <a:pt x="1667097" y="226966"/>
                </a:lnTo>
                <a:lnTo>
                  <a:pt x="1681826" y="239018"/>
                </a:lnTo>
                <a:lnTo>
                  <a:pt x="1698565" y="248390"/>
                </a:lnTo>
                <a:lnTo>
                  <a:pt x="1716642" y="256425"/>
                </a:lnTo>
                <a:lnTo>
                  <a:pt x="1736058" y="263119"/>
                </a:lnTo>
                <a:lnTo>
                  <a:pt x="1756144" y="269145"/>
                </a:lnTo>
                <a:lnTo>
                  <a:pt x="1776228" y="274501"/>
                </a:lnTo>
                <a:lnTo>
                  <a:pt x="1796984" y="279857"/>
                </a:lnTo>
                <a:lnTo>
                  <a:pt x="1816399" y="285883"/>
                </a:lnTo>
                <a:lnTo>
                  <a:pt x="1835816" y="292578"/>
                </a:lnTo>
                <a:lnTo>
                  <a:pt x="1853892" y="300613"/>
                </a:lnTo>
                <a:lnTo>
                  <a:pt x="1869960" y="310655"/>
                </a:lnTo>
                <a:lnTo>
                  <a:pt x="1884691" y="322706"/>
                </a:lnTo>
                <a:lnTo>
                  <a:pt x="1896741" y="337436"/>
                </a:lnTo>
                <a:lnTo>
                  <a:pt x="1906785" y="353504"/>
                </a:lnTo>
                <a:lnTo>
                  <a:pt x="1914819" y="371581"/>
                </a:lnTo>
                <a:lnTo>
                  <a:pt x="1921514" y="390998"/>
                </a:lnTo>
                <a:lnTo>
                  <a:pt x="1927540" y="410413"/>
                </a:lnTo>
                <a:lnTo>
                  <a:pt x="1932896" y="431169"/>
                </a:lnTo>
                <a:lnTo>
                  <a:pt x="1938252" y="451253"/>
                </a:lnTo>
                <a:lnTo>
                  <a:pt x="1944278" y="471339"/>
                </a:lnTo>
                <a:lnTo>
                  <a:pt x="1950972" y="490756"/>
                </a:lnTo>
                <a:lnTo>
                  <a:pt x="1959007" y="508832"/>
                </a:lnTo>
                <a:lnTo>
                  <a:pt x="1968380" y="525570"/>
                </a:lnTo>
                <a:lnTo>
                  <a:pt x="1980431" y="540300"/>
                </a:lnTo>
                <a:lnTo>
                  <a:pt x="1993822" y="555699"/>
                </a:lnTo>
                <a:lnTo>
                  <a:pt x="2009221" y="569088"/>
                </a:lnTo>
                <a:lnTo>
                  <a:pt x="2025959" y="581810"/>
                </a:lnTo>
                <a:lnTo>
                  <a:pt x="2042697" y="594531"/>
                </a:lnTo>
                <a:lnTo>
                  <a:pt x="2059434" y="607251"/>
                </a:lnTo>
                <a:lnTo>
                  <a:pt x="2075502" y="619972"/>
                </a:lnTo>
                <a:lnTo>
                  <a:pt x="2090901" y="634032"/>
                </a:lnTo>
                <a:lnTo>
                  <a:pt x="2104293" y="648092"/>
                </a:lnTo>
                <a:lnTo>
                  <a:pt x="2115673" y="664160"/>
                </a:lnTo>
                <a:lnTo>
                  <a:pt x="2124377" y="680898"/>
                </a:lnTo>
                <a:lnTo>
                  <a:pt x="2130403" y="700983"/>
                </a:lnTo>
                <a:lnTo>
                  <a:pt x="2133081" y="721738"/>
                </a:lnTo>
                <a:lnTo>
                  <a:pt x="2133751" y="743163"/>
                </a:lnTo>
                <a:lnTo>
                  <a:pt x="2131741" y="765926"/>
                </a:lnTo>
                <a:lnTo>
                  <a:pt x="2129065" y="788690"/>
                </a:lnTo>
                <a:lnTo>
                  <a:pt x="2125717" y="811455"/>
                </a:lnTo>
                <a:lnTo>
                  <a:pt x="2123039" y="834217"/>
                </a:lnTo>
                <a:lnTo>
                  <a:pt x="2121699" y="856981"/>
                </a:lnTo>
                <a:lnTo>
                  <a:pt x="2121699" y="879075"/>
                </a:lnTo>
                <a:lnTo>
                  <a:pt x="2124377" y="899830"/>
                </a:lnTo>
                <a:lnTo>
                  <a:pt x="2129733" y="920585"/>
                </a:lnTo>
                <a:lnTo>
                  <a:pt x="2137767" y="940001"/>
                </a:lnTo>
                <a:lnTo>
                  <a:pt x="2147811" y="960086"/>
                </a:lnTo>
                <a:lnTo>
                  <a:pt x="2159193" y="980172"/>
                </a:lnTo>
                <a:lnTo>
                  <a:pt x="2171243" y="1000258"/>
                </a:lnTo>
                <a:lnTo>
                  <a:pt x="2182625" y="1019674"/>
                </a:lnTo>
                <a:lnTo>
                  <a:pt x="2192669" y="1040429"/>
                </a:lnTo>
                <a:lnTo>
                  <a:pt x="2200702" y="1060514"/>
                </a:lnTo>
                <a:lnTo>
                  <a:pt x="2206059" y="1081269"/>
                </a:lnTo>
                <a:lnTo>
                  <a:pt x="2208067" y="1102693"/>
                </a:lnTo>
                <a:lnTo>
                  <a:pt x="2206059" y="1124117"/>
                </a:lnTo>
                <a:lnTo>
                  <a:pt x="2200702" y="1144872"/>
                </a:lnTo>
                <a:lnTo>
                  <a:pt x="2192669" y="1164959"/>
                </a:lnTo>
                <a:lnTo>
                  <a:pt x="2182625" y="1185713"/>
                </a:lnTo>
                <a:lnTo>
                  <a:pt x="2171243" y="1205130"/>
                </a:lnTo>
                <a:lnTo>
                  <a:pt x="2159193" y="1225216"/>
                </a:lnTo>
                <a:lnTo>
                  <a:pt x="2147811" y="1245301"/>
                </a:lnTo>
                <a:lnTo>
                  <a:pt x="2137767" y="1265386"/>
                </a:lnTo>
                <a:lnTo>
                  <a:pt x="2129733" y="1284802"/>
                </a:lnTo>
                <a:lnTo>
                  <a:pt x="2124377" y="1305558"/>
                </a:lnTo>
                <a:lnTo>
                  <a:pt x="2121699" y="1326312"/>
                </a:lnTo>
                <a:lnTo>
                  <a:pt x="2121699" y="1348406"/>
                </a:lnTo>
                <a:lnTo>
                  <a:pt x="2123039" y="1371169"/>
                </a:lnTo>
                <a:lnTo>
                  <a:pt x="2125717" y="1393933"/>
                </a:lnTo>
                <a:lnTo>
                  <a:pt x="2129065" y="1416697"/>
                </a:lnTo>
                <a:lnTo>
                  <a:pt x="2131741" y="1439461"/>
                </a:lnTo>
                <a:lnTo>
                  <a:pt x="2133751" y="1462224"/>
                </a:lnTo>
                <a:lnTo>
                  <a:pt x="2133081" y="1483649"/>
                </a:lnTo>
                <a:lnTo>
                  <a:pt x="2130403" y="1504404"/>
                </a:lnTo>
                <a:lnTo>
                  <a:pt x="2124377" y="1524489"/>
                </a:lnTo>
                <a:lnTo>
                  <a:pt x="2115673" y="1541227"/>
                </a:lnTo>
                <a:lnTo>
                  <a:pt x="2104293" y="1557295"/>
                </a:lnTo>
                <a:lnTo>
                  <a:pt x="2090901" y="1571355"/>
                </a:lnTo>
                <a:lnTo>
                  <a:pt x="2075502" y="1585414"/>
                </a:lnTo>
                <a:lnTo>
                  <a:pt x="2059434" y="1598135"/>
                </a:lnTo>
                <a:lnTo>
                  <a:pt x="2042697" y="1610856"/>
                </a:lnTo>
                <a:lnTo>
                  <a:pt x="2025959" y="1623577"/>
                </a:lnTo>
                <a:lnTo>
                  <a:pt x="2009221" y="1636298"/>
                </a:lnTo>
                <a:lnTo>
                  <a:pt x="1993822" y="1649688"/>
                </a:lnTo>
                <a:lnTo>
                  <a:pt x="1980431" y="1665087"/>
                </a:lnTo>
                <a:lnTo>
                  <a:pt x="1968380" y="1679817"/>
                </a:lnTo>
                <a:lnTo>
                  <a:pt x="1959007" y="1696554"/>
                </a:lnTo>
                <a:lnTo>
                  <a:pt x="1950972" y="1714631"/>
                </a:lnTo>
                <a:lnTo>
                  <a:pt x="1944278" y="1734047"/>
                </a:lnTo>
                <a:lnTo>
                  <a:pt x="1938252" y="1754133"/>
                </a:lnTo>
                <a:lnTo>
                  <a:pt x="1932896" y="1774219"/>
                </a:lnTo>
                <a:lnTo>
                  <a:pt x="1927540" y="1794974"/>
                </a:lnTo>
                <a:lnTo>
                  <a:pt x="1921514" y="1814390"/>
                </a:lnTo>
                <a:lnTo>
                  <a:pt x="1914819" y="1833805"/>
                </a:lnTo>
                <a:lnTo>
                  <a:pt x="1906785" y="1851883"/>
                </a:lnTo>
                <a:lnTo>
                  <a:pt x="1896741" y="1867952"/>
                </a:lnTo>
                <a:lnTo>
                  <a:pt x="1884691" y="1882680"/>
                </a:lnTo>
                <a:lnTo>
                  <a:pt x="1869960" y="1894732"/>
                </a:lnTo>
                <a:lnTo>
                  <a:pt x="1853892" y="1904774"/>
                </a:lnTo>
                <a:lnTo>
                  <a:pt x="1835816" y="1912808"/>
                </a:lnTo>
                <a:lnTo>
                  <a:pt x="1816399" y="1919504"/>
                </a:lnTo>
                <a:lnTo>
                  <a:pt x="1796984" y="1925529"/>
                </a:lnTo>
                <a:lnTo>
                  <a:pt x="1776228" y="1930886"/>
                </a:lnTo>
                <a:lnTo>
                  <a:pt x="1756144" y="1936242"/>
                </a:lnTo>
                <a:lnTo>
                  <a:pt x="1736058" y="1942267"/>
                </a:lnTo>
                <a:lnTo>
                  <a:pt x="1716642" y="1948962"/>
                </a:lnTo>
                <a:lnTo>
                  <a:pt x="1698565" y="1956997"/>
                </a:lnTo>
                <a:lnTo>
                  <a:pt x="1681826" y="1966370"/>
                </a:lnTo>
                <a:lnTo>
                  <a:pt x="1667097" y="1978420"/>
                </a:lnTo>
                <a:lnTo>
                  <a:pt x="1651699" y="1991811"/>
                </a:lnTo>
                <a:lnTo>
                  <a:pt x="1638308" y="2007210"/>
                </a:lnTo>
                <a:lnTo>
                  <a:pt x="1625587" y="2023278"/>
                </a:lnTo>
                <a:lnTo>
                  <a:pt x="1612866" y="2040016"/>
                </a:lnTo>
                <a:lnTo>
                  <a:pt x="1600146" y="2056754"/>
                </a:lnTo>
                <a:lnTo>
                  <a:pt x="1587426" y="2072823"/>
                </a:lnTo>
                <a:lnTo>
                  <a:pt x="1573365" y="2088222"/>
                </a:lnTo>
                <a:lnTo>
                  <a:pt x="1559305" y="2101612"/>
                </a:lnTo>
                <a:lnTo>
                  <a:pt x="1543237" y="2112994"/>
                </a:lnTo>
                <a:lnTo>
                  <a:pt x="1526499" y="2121698"/>
                </a:lnTo>
                <a:lnTo>
                  <a:pt x="1506414" y="2127723"/>
                </a:lnTo>
                <a:lnTo>
                  <a:pt x="1485659" y="2130402"/>
                </a:lnTo>
                <a:lnTo>
                  <a:pt x="1464234" y="2131071"/>
                </a:lnTo>
                <a:lnTo>
                  <a:pt x="1441471" y="2129062"/>
                </a:lnTo>
                <a:lnTo>
                  <a:pt x="1418706" y="2126385"/>
                </a:lnTo>
                <a:lnTo>
                  <a:pt x="1395942" y="2123036"/>
                </a:lnTo>
                <a:lnTo>
                  <a:pt x="1373180" y="2120359"/>
                </a:lnTo>
                <a:lnTo>
                  <a:pt x="1350416" y="2119020"/>
                </a:lnTo>
                <a:lnTo>
                  <a:pt x="1328322" y="2119020"/>
                </a:lnTo>
                <a:lnTo>
                  <a:pt x="1307567" y="2121698"/>
                </a:lnTo>
                <a:lnTo>
                  <a:pt x="1286811" y="2127054"/>
                </a:lnTo>
                <a:lnTo>
                  <a:pt x="1266726" y="2135088"/>
                </a:lnTo>
                <a:lnTo>
                  <a:pt x="1246641" y="2145800"/>
                </a:lnTo>
                <a:lnTo>
                  <a:pt x="1226555" y="2156513"/>
                </a:lnTo>
                <a:lnTo>
                  <a:pt x="1206470" y="2168563"/>
                </a:lnTo>
                <a:lnTo>
                  <a:pt x="1187053" y="2179945"/>
                </a:lnTo>
                <a:lnTo>
                  <a:pt x="1166298" y="2189988"/>
                </a:lnTo>
                <a:lnTo>
                  <a:pt x="1146213" y="2198023"/>
                </a:lnTo>
                <a:lnTo>
                  <a:pt x="1125458" y="2203379"/>
                </a:lnTo>
                <a:lnTo>
                  <a:pt x="1104034" y="2205387"/>
                </a:lnTo>
                <a:lnTo>
                  <a:pt x="1082609" y="2203379"/>
                </a:lnTo>
                <a:lnTo>
                  <a:pt x="1061855" y="2198023"/>
                </a:lnTo>
                <a:lnTo>
                  <a:pt x="1041769" y="2189988"/>
                </a:lnTo>
                <a:lnTo>
                  <a:pt x="1021014" y="2179945"/>
                </a:lnTo>
                <a:lnTo>
                  <a:pt x="1001598" y="2168563"/>
                </a:lnTo>
                <a:lnTo>
                  <a:pt x="981512" y="2156513"/>
                </a:lnTo>
                <a:lnTo>
                  <a:pt x="961427" y="2145800"/>
                </a:lnTo>
                <a:lnTo>
                  <a:pt x="941342" y="2135088"/>
                </a:lnTo>
                <a:lnTo>
                  <a:pt x="921925" y="2127054"/>
                </a:lnTo>
                <a:lnTo>
                  <a:pt x="900501" y="2121698"/>
                </a:lnTo>
                <a:lnTo>
                  <a:pt x="879747" y="2119020"/>
                </a:lnTo>
                <a:lnTo>
                  <a:pt x="857651" y="2119020"/>
                </a:lnTo>
                <a:lnTo>
                  <a:pt x="834888" y="2120359"/>
                </a:lnTo>
                <a:lnTo>
                  <a:pt x="812125" y="2123036"/>
                </a:lnTo>
                <a:lnTo>
                  <a:pt x="789361" y="2126385"/>
                </a:lnTo>
                <a:lnTo>
                  <a:pt x="766598" y="2129062"/>
                </a:lnTo>
                <a:lnTo>
                  <a:pt x="743834" y="2131071"/>
                </a:lnTo>
                <a:lnTo>
                  <a:pt x="722410" y="2130402"/>
                </a:lnTo>
                <a:lnTo>
                  <a:pt x="701655" y="2127723"/>
                </a:lnTo>
                <a:lnTo>
                  <a:pt x="681569" y="2121698"/>
                </a:lnTo>
                <a:lnTo>
                  <a:pt x="664831" y="2112994"/>
                </a:lnTo>
                <a:lnTo>
                  <a:pt x="648763" y="2101612"/>
                </a:lnTo>
                <a:lnTo>
                  <a:pt x="634703" y="2088222"/>
                </a:lnTo>
                <a:lnTo>
                  <a:pt x="620642" y="2072823"/>
                </a:lnTo>
                <a:lnTo>
                  <a:pt x="607922" y="2056754"/>
                </a:lnTo>
                <a:lnTo>
                  <a:pt x="595201" y="2040016"/>
                </a:lnTo>
                <a:lnTo>
                  <a:pt x="582481" y="2023278"/>
                </a:lnTo>
                <a:lnTo>
                  <a:pt x="569760" y="2007210"/>
                </a:lnTo>
                <a:lnTo>
                  <a:pt x="556368" y="1991811"/>
                </a:lnTo>
                <a:lnTo>
                  <a:pt x="540970" y="1978420"/>
                </a:lnTo>
                <a:lnTo>
                  <a:pt x="526241" y="1966370"/>
                </a:lnTo>
                <a:lnTo>
                  <a:pt x="509504" y="1956997"/>
                </a:lnTo>
                <a:lnTo>
                  <a:pt x="491426" y="1948962"/>
                </a:lnTo>
                <a:lnTo>
                  <a:pt x="472011" y="1942267"/>
                </a:lnTo>
                <a:lnTo>
                  <a:pt x="451925" y="1936242"/>
                </a:lnTo>
                <a:lnTo>
                  <a:pt x="431839" y="1930886"/>
                </a:lnTo>
                <a:lnTo>
                  <a:pt x="411084" y="1925529"/>
                </a:lnTo>
                <a:lnTo>
                  <a:pt x="391668" y="1919504"/>
                </a:lnTo>
                <a:lnTo>
                  <a:pt x="372252" y="1912808"/>
                </a:lnTo>
                <a:lnTo>
                  <a:pt x="354176" y="1904774"/>
                </a:lnTo>
                <a:lnTo>
                  <a:pt x="338107" y="1894732"/>
                </a:lnTo>
                <a:lnTo>
                  <a:pt x="323377" y="1882680"/>
                </a:lnTo>
                <a:lnTo>
                  <a:pt x="311327" y="1867952"/>
                </a:lnTo>
                <a:lnTo>
                  <a:pt x="301283" y="1851883"/>
                </a:lnTo>
                <a:lnTo>
                  <a:pt x="293250" y="1833805"/>
                </a:lnTo>
                <a:lnTo>
                  <a:pt x="286555" y="1814390"/>
                </a:lnTo>
                <a:lnTo>
                  <a:pt x="280529" y="1794974"/>
                </a:lnTo>
                <a:lnTo>
                  <a:pt x="275173" y="1774219"/>
                </a:lnTo>
                <a:lnTo>
                  <a:pt x="269817" y="1754133"/>
                </a:lnTo>
                <a:lnTo>
                  <a:pt x="263791" y="1734047"/>
                </a:lnTo>
                <a:lnTo>
                  <a:pt x="257096" y="1714631"/>
                </a:lnTo>
                <a:lnTo>
                  <a:pt x="249062" y="1696554"/>
                </a:lnTo>
                <a:lnTo>
                  <a:pt x="239688" y="1679817"/>
                </a:lnTo>
                <a:lnTo>
                  <a:pt x="227636" y="1665087"/>
                </a:lnTo>
                <a:lnTo>
                  <a:pt x="214246" y="1649688"/>
                </a:lnTo>
                <a:lnTo>
                  <a:pt x="198848" y="1636298"/>
                </a:lnTo>
                <a:lnTo>
                  <a:pt x="182778" y="1623577"/>
                </a:lnTo>
                <a:lnTo>
                  <a:pt x="165371" y="1610856"/>
                </a:lnTo>
                <a:lnTo>
                  <a:pt x="148634" y="1598135"/>
                </a:lnTo>
                <a:lnTo>
                  <a:pt x="132565" y="1585414"/>
                </a:lnTo>
                <a:lnTo>
                  <a:pt x="117167" y="1571355"/>
                </a:lnTo>
                <a:lnTo>
                  <a:pt x="103776" y="1557295"/>
                </a:lnTo>
                <a:lnTo>
                  <a:pt x="92394" y="1541227"/>
                </a:lnTo>
                <a:lnTo>
                  <a:pt x="83691" y="1524489"/>
                </a:lnTo>
                <a:lnTo>
                  <a:pt x="77665" y="1504404"/>
                </a:lnTo>
                <a:lnTo>
                  <a:pt x="74987" y="1483649"/>
                </a:lnTo>
                <a:lnTo>
                  <a:pt x="74317" y="1462224"/>
                </a:lnTo>
                <a:lnTo>
                  <a:pt x="76327" y="1439461"/>
                </a:lnTo>
                <a:lnTo>
                  <a:pt x="79004" y="1416697"/>
                </a:lnTo>
                <a:lnTo>
                  <a:pt x="82352" y="1393933"/>
                </a:lnTo>
                <a:lnTo>
                  <a:pt x="85030" y="1371169"/>
                </a:lnTo>
                <a:lnTo>
                  <a:pt x="86368" y="1348406"/>
                </a:lnTo>
                <a:lnTo>
                  <a:pt x="86368" y="1326312"/>
                </a:lnTo>
                <a:lnTo>
                  <a:pt x="83691" y="1305558"/>
                </a:lnTo>
                <a:lnTo>
                  <a:pt x="78334" y="1284802"/>
                </a:lnTo>
                <a:lnTo>
                  <a:pt x="70301" y="1265386"/>
                </a:lnTo>
                <a:lnTo>
                  <a:pt x="59588" y="1245301"/>
                </a:lnTo>
                <a:lnTo>
                  <a:pt x="48876" y="1225216"/>
                </a:lnTo>
                <a:lnTo>
                  <a:pt x="36825" y="1205130"/>
                </a:lnTo>
                <a:lnTo>
                  <a:pt x="25442" y="1185713"/>
                </a:lnTo>
                <a:lnTo>
                  <a:pt x="15399" y="1164959"/>
                </a:lnTo>
                <a:lnTo>
                  <a:pt x="7365" y="1144872"/>
                </a:lnTo>
                <a:lnTo>
                  <a:pt x="2009" y="1124117"/>
                </a:lnTo>
                <a:lnTo>
                  <a:pt x="0" y="1102693"/>
                </a:lnTo>
                <a:lnTo>
                  <a:pt x="2009" y="1081269"/>
                </a:lnTo>
                <a:lnTo>
                  <a:pt x="7365" y="1060514"/>
                </a:lnTo>
                <a:lnTo>
                  <a:pt x="15399" y="1040429"/>
                </a:lnTo>
                <a:lnTo>
                  <a:pt x="25442" y="1019674"/>
                </a:lnTo>
                <a:lnTo>
                  <a:pt x="36825" y="1000258"/>
                </a:lnTo>
                <a:lnTo>
                  <a:pt x="48876" y="980172"/>
                </a:lnTo>
                <a:lnTo>
                  <a:pt x="59588" y="960086"/>
                </a:lnTo>
                <a:lnTo>
                  <a:pt x="70301" y="940001"/>
                </a:lnTo>
                <a:lnTo>
                  <a:pt x="78334" y="920585"/>
                </a:lnTo>
                <a:lnTo>
                  <a:pt x="83691" y="899830"/>
                </a:lnTo>
                <a:lnTo>
                  <a:pt x="86368" y="879075"/>
                </a:lnTo>
                <a:lnTo>
                  <a:pt x="86368" y="856981"/>
                </a:lnTo>
                <a:lnTo>
                  <a:pt x="85030" y="834217"/>
                </a:lnTo>
                <a:lnTo>
                  <a:pt x="82352" y="811455"/>
                </a:lnTo>
                <a:lnTo>
                  <a:pt x="79004" y="788690"/>
                </a:lnTo>
                <a:lnTo>
                  <a:pt x="76327" y="765926"/>
                </a:lnTo>
                <a:lnTo>
                  <a:pt x="74317" y="743163"/>
                </a:lnTo>
                <a:lnTo>
                  <a:pt x="74987" y="721738"/>
                </a:lnTo>
                <a:lnTo>
                  <a:pt x="77665" y="700983"/>
                </a:lnTo>
                <a:lnTo>
                  <a:pt x="83691" y="680898"/>
                </a:lnTo>
                <a:lnTo>
                  <a:pt x="92394" y="664160"/>
                </a:lnTo>
                <a:lnTo>
                  <a:pt x="103776" y="648092"/>
                </a:lnTo>
                <a:lnTo>
                  <a:pt x="117167" y="634032"/>
                </a:lnTo>
                <a:lnTo>
                  <a:pt x="132565" y="619972"/>
                </a:lnTo>
                <a:lnTo>
                  <a:pt x="148634" y="607251"/>
                </a:lnTo>
                <a:lnTo>
                  <a:pt x="165371" y="594531"/>
                </a:lnTo>
                <a:lnTo>
                  <a:pt x="182778" y="581810"/>
                </a:lnTo>
                <a:lnTo>
                  <a:pt x="198848" y="569088"/>
                </a:lnTo>
                <a:lnTo>
                  <a:pt x="214246" y="555699"/>
                </a:lnTo>
                <a:lnTo>
                  <a:pt x="227636" y="540300"/>
                </a:lnTo>
                <a:lnTo>
                  <a:pt x="239688" y="525570"/>
                </a:lnTo>
                <a:lnTo>
                  <a:pt x="249062" y="508832"/>
                </a:lnTo>
                <a:lnTo>
                  <a:pt x="257096" y="490756"/>
                </a:lnTo>
                <a:lnTo>
                  <a:pt x="263791" y="471339"/>
                </a:lnTo>
                <a:lnTo>
                  <a:pt x="269817" y="451253"/>
                </a:lnTo>
                <a:lnTo>
                  <a:pt x="275173" y="431169"/>
                </a:lnTo>
                <a:lnTo>
                  <a:pt x="280529" y="410413"/>
                </a:lnTo>
                <a:lnTo>
                  <a:pt x="286555" y="390998"/>
                </a:lnTo>
                <a:lnTo>
                  <a:pt x="293250" y="371581"/>
                </a:lnTo>
                <a:lnTo>
                  <a:pt x="301283" y="353504"/>
                </a:lnTo>
                <a:lnTo>
                  <a:pt x="311327" y="337436"/>
                </a:lnTo>
                <a:lnTo>
                  <a:pt x="323377" y="322706"/>
                </a:lnTo>
                <a:lnTo>
                  <a:pt x="338107" y="310655"/>
                </a:lnTo>
                <a:lnTo>
                  <a:pt x="354176" y="300613"/>
                </a:lnTo>
                <a:lnTo>
                  <a:pt x="372252" y="292578"/>
                </a:lnTo>
                <a:lnTo>
                  <a:pt x="391668" y="285883"/>
                </a:lnTo>
                <a:lnTo>
                  <a:pt x="411084" y="279857"/>
                </a:lnTo>
                <a:lnTo>
                  <a:pt x="431839" y="274501"/>
                </a:lnTo>
                <a:lnTo>
                  <a:pt x="451925" y="269145"/>
                </a:lnTo>
                <a:lnTo>
                  <a:pt x="472011" y="263119"/>
                </a:lnTo>
                <a:lnTo>
                  <a:pt x="491426" y="256425"/>
                </a:lnTo>
                <a:lnTo>
                  <a:pt x="509504" y="248390"/>
                </a:lnTo>
                <a:lnTo>
                  <a:pt x="526241" y="239018"/>
                </a:lnTo>
                <a:lnTo>
                  <a:pt x="540970" y="226966"/>
                </a:lnTo>
                <a:lnTo>
                  <a:pt x="556368" y="213575"/>
                </a:lnTo>
                <a:lnTo>
                  <a:pt x="569760" y="198177"/>
                </a:lnTo>
                <a:lnTo>
                  <a:pt x="582481" y="182108"/>
                </a:lnTo>
                <a:lnTo>
                  <a:pt x="595201" y="165370"/>
                </a:lnTo>
                <a:lnTo>
                  <a:pt x="607922" y="148632"/>
                </a:lnTo>
                <a:lnTo>
                  <a:pt x="620642" y="132563"/>
                </a:lnTo>
                <a:lnTo>
                  <a:pt x="634703" y="117165"/>
                </a:lnTo>
                <a:lnTo>
                  <a:pt x="648763" y="103775"/>
                </a:lnTo>
                <a:lnTo>
                  <a:pt x="664831" y="92393"/>
                </a:lnTo>
                <a:lnTo>
                  <a:pt x="681569" y="83689"/>
                </a:lnTo>
                <a:lnTo>
                  <a:pt x="701655" y="77664"/>
                </a:lnTo>
                <a:lnTo>
                  <a:pt x="722410" y="74985"/>
                </a:lnTo>
                <a:lnTo>
                  <a:pt x="743834" y="74315"/>
                </a:lnTo>
                <a:lnTo>
                  <a:pt x="766598" y="76324"/>
                </a:lnTo>
                <a:lnTo>
                  <a:pt x="789361" y="79003"/>
                </a:lnTo>
                <a:lnTo>
                  <a:pt x="812125" y="82350"/>
                </a:lnTo>
                <a:lnTo>
                  <a:pt x="834888" y="85029"/>
                </a:lnTo>
                <a:lnTo>
                  <a:pt x="857651" y="86367"/>
                </a:lnTo>
                <a:lnTo>
                  <a:pt x="879747" y="86367"/>
                </a:lnTo>
                <a:lnTo>
                  <a:pt x="900501" y="83689"/>
                </a:lnTo>
                <a:lnTo>
                  <a:pt x="921925" y="78332"/>
                </a:lnTo>
                <a:lnTo>
                  <a:pt x="941342" y="70298"/>
                </a:lnTo>
                <a:lnTo>
                  <a:pt x="961427" y="59586"/>
                </a:lnTo>
                <a:lnTo>
                  <a:pt x="981512" y="48875"/>
                </a:lnTo>
                <a:lnTo>
                  <a:pt x="1001598" y="36823"/>
                </a:lnTo>
                <a:lnTo>
                  <a:pt x="1021014" y="25441"/>
                </a:lnTo>
                <a:lnTo>
                  <a:pt x="1041769" y="15399"/>
                </a:lnTo>
                <a:lnTo>
                  <a:pt x="1061855" y="7364"/>
                </a:lnTo>
                <a:lnTo>
                  <a:pt x="1082609" y="20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18">
            <a:extLst>
              <a:ext uri="{FF2B5EF4-FFF2-40B4-BE49-F238E27FC236}">
                <a16:creationId xmlns:a16="http://schemas.microsoft.com/office/drawing/2014/main" id="{AF1C00E9-CB94-472C-87D5-F831CFB6F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86512" y="309695"/>
            <a:ext cx="3196593" cy="3192104"/>
          </a:xfrm>
          <a:custGeom>
            <a:avLst/>
            <a:gdLst>
              <a:gd name="connsiteX0" fmla="*/ 1330204 w 2660406"/>
              <a:gd name="connsiteY0" fmla="*/ 0 h 2656670"/>
              <a:gd name="connsiteX1" fmla="*/ 1356017 w 2660406"/>
              <a:gd name="connsiteY1" fmla="*/ 2419 h 2656670"/>
              <a:gd name="connsiteX2" fmla="*/ 1381023 w 2660406"/>
              <a:gd name="connsiteY2" fmla="*/ 8873 h 2656670"/>
              <a:gd name="connsiteX3" fmla="*/ 1405223 w 2660406"/>
              <a:gd name="connsiteY3" fmla="*/ 18554 h 2656670"/>
              <a:gd name="connsiteX4" fmla="*/ 1430230 w 2660406"/>
              <a:gd name="connsiteY4" fmla="*/ 30653 h 2656670"/>
              <a:gd name="connsiteX5" fmla="*/ 1453624 w 2660406"/>
              <a:gd name="connsiteY5" fmla="*/ 44367 h 2656670"/>
              <a:gd name="connsiteX6" fmla="*/ 1477824 w 2660406"/>
              <a:gd name="connsiteY6" fmla="*/ 58888 h 2656670"/>
              <a:gd name="connsiteX7" fmla="*/ 1502025 w 2660406"/>
              <a:gd name="connsiteY7" fmla="*/ 71793 h 2656670"/>
              <a:gd name="connsiteX8" fmla="*/ 1526224 w 2660406"/>
              <a:gd name="connsiteY8" fmla="*/ 84699 h 2656670"/>
              <a:gd name="connsiteX9" fmla="*/ 1550424 w 2660406"/>
              <a:gd name="connsiteY9" fmla="*/ 94379 h 2656670"/>
              <a:gd name="connsiteX10" fmla="*/ 1575432 w 2660406"/>
              <a:gd name="connsiteY10" fmla="*/ 100833 h 2656670"/>
              <a:gd name="connsiteX11" fmla="*/ 1600439 w 2660406"/>
              <a:gd name="connsiteY11" fmla="*/ 104060 h 2656670"/>
              <a:gd name="connsiteX12" fmla="*/ 1627059 w 2660406"/>
              <a:gd name="connsiteY12" fmla="*/ 104060 h 2656670"/>
              <a:gd name="connsiteX13" fmla="*/ 1654486 w 2660406"/>
              <a:gd name="connsiteY13" fmla="*/ 102448 h 2656670"/>
              <a:gd name="connsiteX14" fmla="*/ 1681911 w 2660406"/>
              <a:gd name="connsiteY14" fmla="*/ 99220 h 2656670"/>
              <a:gd name="connsiteX15" fmla="*/ 1709339 w 2660406"/>
              <a:gd name="connsiteY15" fmla="*/ 95187 h 2656670"/>
              <a:gd name="connsiteX16" fmla="*/ 1736767 w 2660406"/>
              <a:gd name="connsiteY16" fmla="*/ 91960 h 2656670"/>
              <a:gd name="connsiteX17" fmla="*/ 1764193 w 2660406"/>
              <a:gd name="connsiteY17" fmla="*/ 89539 h 2656670"/>
              <a:gd name="connsiteX18" fmla="*/ 1790007 w 2660406"/>
              <a:gd name="connsiteY18" fmla="*/ 90346 h 2656670"/>
              <a:gd name="connsiteX19" fmla="*/ 1815014 w 2660406"/>
              <a:gd name="connsiteY19" fmla="*/ 93574 h 2656670"/>
              <a:gd name="connsiteX20" fmla="*/ 1839214 w 2660406"/>
              <a:gd name="connsiteY20" fmla="*/ 100833 h 2656670"/>
              <a:gd name="connsiteX21" fmla="*/ 1859381 w 2660406"/>
              <a:gd name="connsiteY21" fmla="*/ 111320 h 2656670"/>
              <a:gd name="connsiteX22" fmla="*/ 1878740 w 2660406"/>
              <a:gd name="connsiteY22" fmla="*/ 125034 h 2656670"/>
              <a:gd name="connsiteX23" fmla="*/ 1895681 w 2660406"/>
              <a:gd name="connsiteY23" fmla="*/ 141167 h 2656670"/>
              <a:gd name="connsiteX24" fmla="*/ 1912622 w 2660406"/>
              <a:gd name="connsiteY24" fmla="*/ 159720 h 2656670"/>
              <a:gd name="connsiteX25" fmla="*/ 1927948 w 2660406"/>
              <a:gd name="connsiteY25" fmla="*/ 179080 h 2656670"/>
              <a:gd name="connsiteX26" fmla="*/ 1943274 w 2660406"/>
              <a:gd name="connsiteY26" fmla="*/ 199247 h 2656670"/>
              <a:gd name="connsiteX27" fmla="*/ 1958601 w 2660406"/>
              <a:gd name="connsiteY27" fmla="*/ 219414 h 2656670"/>
              <a:gd name="connsiteX28" fmla="*/ 1973928 w 2660406"/>
              <a:gd name="connsiteY28" fmla="*/ 238775 h 2656670"/>
              <a:gd name="connsiteX29" fmla="*/ 1990062 w 2660406"/>
              <a:gd name="connsiteY29" fmla="*/ 257328 h 2656670"/>
              <a:gd name="connsiteX30" fmla="*/ 2008614 w 2660406"/>
              <a:gd name="connsiteY30" fmla="*/ 273462 h 2656670"/>
              <a:gd name="connsiteX31" fmla="*/ 2026361 w 2660406"/>
              <a:gd name="connsiteY31" fmla="*/ 287983 h 2656670"/>
              <a:gd name="connsiteX32" fmla="*/ 2046529 w 2660406"/>
              <a:gd name="connsiteY32" fmla="*/ 299275 h 2656670"/>
              <a:gd name="connsiteX33" fmla="*/ 2068309 w 2660406"/>
              <a:gd name="connsiteY33" fmla="*/ 308956 h 2656670"/>
              <a:gd name="connsiteX34" fmla="*/ 2091702 w 2660406"/>
              <a:gd name="connsiteY34" fmla="*/ 317021 h 2656670"/>
              <a:gd name="connsiteX35" fmla="*/ 2115903 w 2660406"/>
              <a:gd name="connsiteY35" fmla="*/ 324281 h 2656670"/>
              <a:gd name="connsiteX36" fmla="*/ 2140101 w 2660406"/>
              <a:gd name="connsiteY36" fmla="*/ 330735 h 2656670"/>
              <a:gd name="connsiteX37" fmla="*/ 2165109 w 2660406"/>
              <a:gd name="connsiteY37" fmla="*/ 337188 h 2656670"/>
              <a:gd name="connsiteX38" fmla="*/ 2188502 w 2660406"/>
              <a:gd name="connsiteY38" fmla="*/ 344448 h 2656670"/>
              <a:gd name="connsiteX39" fmla="*/ 2211897 w 2660406"/>
              <a:gd name="connsiteY39" fmla="*/ 352515 h 2656670"/>
              <a:gd name="connsiteX40" fmla="*/ 2233675 w 2660406"/>
              <a:gd name="connsiteY40" fmla="*/ 362196 h 2656670"/>
              <a:gd name="connsiteX41" fmla="*/ 2253035 w 2660406"/>
              <a:gd name="connsiteY41" fmla="*/ 374295 h 2656670"/>
              <a:gd name="connsiteX42" fmla="*/ 2270784 w 2660406"/>
              <a:gd name="connsiteY42" fmla="*/ 388815 h 2656670"/>
              <a:gd name="connsiteX43" fmla="*/ 2285303 w 2660406"/>
              <a:gd name="connsiteY43" fmla="*/ 406562 h 2656670"/>
              <a:gd name="connsiteX44" fmla="*/ 2297404 w 2660406"/>
              <a:gd name="connsiteY44" fmla="*/ 425922 h 2656670"/>
              <a:gd name="connsiteX45" fmla="*/ 2307084 w 2660406"/>
              <a:gd name="connsiteY45" fmla="*/ 447702 h 2656670"/>
              <a:gd name="connsiteX46" fmla="*/ 2315151 w 2660406"/>
              <a:gd name="connsiteY46" fmla="*/ 471097 h 2656670"/>
              <a:gd name="connsiteX47" fmla="*/ 2322411 w 2660406"/>
              <a:gd name="connsiteY47" fmla="*/ 494489 h 2656670"/>
              <a:gd name="connsiteX48" fmla="*/ 2328864 w 2660406"/>
              <a:gd name="connsiteY48" fmla="*/ 519497 h 2656670"/>
              <a:gd name="connsiteX49" fmla="*/ 2335317 w 2660406"/>
              <a:gd name="connsiteY49" fmla="*/ 543696 h 2656670"/>
              <a:gd name="connsiteX50" fmla="*/ 2342578 w 2660406"/>
              <a:gd name="connsiteY50" fmla="*/ 567896 h 2656670"/>
              <a:gd name="connsiteX51" fmla="*/ 2350643 w 2660406"/>
              <a:gd name="connsiteY51" fmla="*/ 591291 h 2656670"/>
              <a:gd name="connsiteX52" fmla="*/ 2360324 w 2660406"/>
              <a:gd name="connsiteY52" fmla="*/ 613070 h 2656670"/>
              <a:gd name="connsiteX53" fmla="*/ 2371617 w 2660406"/>
              <a:gd name="connsiteY53" fmla="*/ 633237 h 2656670"/>
              <a:gd name="connsiteX54" fmla="*/ 2386137 w 2660406"/>
              <a:gd name="connsiteY54" fmla="*/ 650985 h 2656670"/>
              <a:gd name="connsiteX55" fmla="*/ 2402271 w 2660406"/>
              <a:gd name="connsiteY55" fmla="*/ 669538 h 2656670"/>
              <a:gd name="connsiteX56" fmla="*/ 2420825 w 2660406"/>
              <a:gd name="connsiteY56" fmla="*/ 685670 h 2656670"/>
              <a:gd name="connsiteX57" fmla="*/ 2440992 w 2660406"/>
              <a:gd name="connsiteY57" fmla="*/ 700998 h 2656670"/>
              <a:gd name="connsiteX58" fmla="*/ 2461159 w 2660406"/>
              <a:gd name="connsiteY58" fmla="*/ 716325 h 2656670"/>
              <a:gd name="connsiteX59" fmla="*/ 2481325 w 2660406"/>
              <a:gd name="connsiteY59" fmla="*/ 731651 h 2656670"/>
              <a:gd name="connsiteX60" fmla="*/ 2500684 w 2660406"/>
              <a:gd name="connsiteY60" fmla="*/ 746978 h 2656670"/>
              <a:gd name="connsiteX61" fmla="*/ 2519238 w 2660406"/>
              <a:gd name="connsiteY61" fmla="*/ 763918 h 2656670"/>
              <a:gd name="connsiteX62" fmla="*/ 2535373 w 2660406"/>
              <a:gd name="connsiteY62" fmla="*/ 780859 h 2656670"/>
              <a:gd name="connsiteX63" fmla="*/ 2549085 w 2660406"/>
              <a:gd name="connsiteY63" fmla="*/ 800218 h 2656670"/>
              <a:gd name="connsiteX64" fmla="*/ 2559571 w 2660406"/>
              <a:gd name="connsiteY64" fmla="*/ 820385 h 2656670"/>
              <a:gd name="connsiteX65" fmla="*/ 2566832 w 2660406"/>
              <a:gd name="connsiteY65" fmla="*/ 844585 h 2656670"/>
              <a:gd name="connsiteX66" fmla="*/ 2570059 w 2660406"/>
              <a:gd name="connsiteY66" fmla="*/ 869592 h 2656670"/>
              <a:gd name="connsiteX67" fmla="*/ 2570866 w 2660406"/>
              <a:gd name="connsiteY67" fmla="*/ 895406 h 2656670"/>
              <a:gd name="connsiteX68" fmla="*/ 2568444 w 2660406"/>
              <a:gd name="connsiteY68" fmla="*/ 922832 h 2656670"/>
              <a:gd name="connsiteX69" fmla="*/ 2565220 w 2660406"/>
              <a:gd name="connsiteY69" fmla="*/ 950259 h 2656670"/>
              <a:gd name="connsiteX70" fmla="*/ 2561186 w 2660406"/>
              <a:gd name="connsiteY70" fmla="*/ 977688 h 2656670"/>
              <a:gd name="connsiteX71" fmla="*/ 2557959 w 2660406"/>
              <a:gd name="connsiteY71" fmla="*/ 1005113 h 2656670"/>
              <a:gd name="connsiteX72" fmla="*/ 2556345 w 2660406"/>
              <a:gd name="connsiteY72" fmla="*/ 1032540 h 2656670"/>
              <a:gd name="connsiteX73" fmla="*/ 2556345 w 2660406"/>
              <a:gd name="connsiteY73" fmla="*/ 1059160 h 2656670"/>
              <a:gd name="connsiteX74" fmla="*/ 2559571 w 2660406"/>
              <a:gd name="connsiteY74" fmla="*/ 1084167 h 2656670"/>
              <a:gd name="connsiteX75" fmla="*/ 2566025 w 2660406"/>
              <a:gd name="connsiteY75" fmla="*/ 1109174 h 2656670"/>
              <a:gd name="connsiteX76" fmla="*/ 2575705 w 2660406"/>
              <a:gd name="connsiteY76" fmla="*/ 1132567 h 2656670"/>
              <a:gd name="connsiteX77" fmla="*/ 2587806 w 2660406"/>
              <a:gd name="connsiteY77" fmla="*/ 1156767 h 2656670"/>
              <a:gd name="connsiteX78" fmla="*/ 2601520 w 2660406"/>
              <a:gd name="connsiteY78" fmla="*/ 1180968 h 2656670"/>
              <a:gd name="connsiteX79" fmla="*/ 2616038 w 2660406"/>
              <a:gd name="connsiteY79" fmla="*/ 1205168 h 2656670"/>
              <a:gd name="connsiteX80" fmla="*/ 2629752 w 2660406"/>
              <a:gd name="connsiteY80" fmla="*/ 1228562 h 2656670"/>
              <a:gd name="connsiteX81" fmla="*/ 2641853 w 2660406"/>
              <a:gd name="connsiteY81" fmla="*/ 1253569 h 2656670"/>
              <a:gd name="connsiteX82" fmla="*/ 2651532 w 2660406"/>
              <a:gd name="connsiteY82" fmla="*/ 1277768 h 2656670"/>
              <a:gd name="connsiteX83" fmla="*/ 2657987 w 2660406"/>
              <a:gd name="connsiteY83" fmla="*/ 1302775 h 2656670"/>
              <a:gd name="connsiteX84" fmla="*/ 2660406 w 2660406"/>
              <a:gd name="connsiteY84" fmla="*/ 1328588 h 2656670"/>
              <a:gd name="connsiteX85" fmla="*/ 2657987 w 2660406"/>
              <a:gd name="connsiteY85" fmla="*/ 1354401 h 2656670"/>
              <a:gd name="connsiteX86" fmla="*/ 2651532 w 2660406"/>
              <a:gd name="connsiteY86" fmla="*/ 1379408 h 2656670"/>
              <a:gd name="connsiteX87" fmla="*/ 2641853 w 2660406"/>
              <a:gd name="connsiteY87" fmla="*/ 1403610 h 2656670"/>
              <a:gd name="connsiteX88" fmla="*/ 2629752 w 2660406"/>
              <a:gd name="connsiteY88" fmla="*/ 1428615 h 2656670"/>
              <a:gd name="connsiteX89" fmla="*/ 2616038 w 2660406"/>
              <a:gd name="connsiteY89" fmla="*/ 1452010 h 2656670"/>
              <a:gd name="connsiteX90" fmla="*/ 2601520 w 2660406"/>
              <a:gd name="connsiteY90" fmla="*/ 1476211 h 2656670"/>
              <a:gd name="connsiteX91" fmla="*/ 2587806 w 2660406"/>
              <a:gd name="connsiteY91" fmla="*/ 1500410 h 2656670"/>
              <a:gd name="connsiteX92" fmla="*/ 2575705 w 2660406"/>
              <a:gd name="connsiteY92" fmla="*/ 1524610 h 2656670"/>
              <a:gd name="connsiteX93" fmla="*/ 2566025 w 2660406"/>
              <a:gd name="connsiteY93" fmla="*/ 1548003 h 2656670"/>
              <a:gd name="connsiteX94" fmla="*/ 2559571 w 2660406"/>
              <a:gd name="connsiteY94" fmla="*/ 1573011 h 2656670"/>
              <a:gd name="connsiteX95" fmla="*/ 2556345 w 2660406"/>
              <a:gd name="connsiteY95" fmla="*/ 1598017 h 2656670"/>
              <a:gd name="connsiteX96" fmla="*/ 2556345 w 2660406"/>
              <a:gd name="connsiteY96" fmla="*/ 1624637 h 2656670"/>
              <a:gd name="connsiteX97" fmla="*/ 2557959 w 2660406"/>
              <a:gd name="connsiteY97" fmla="*/ 1652063 h 2656670"/>
              <a:gd name="connsiteX98" fmla="*/ 2561186 w 2660406"/>
              <a:gd name="connsiteY98" fmla="*/ 1679491 h 2656670"/>
              <a:gd name="connsiteX99" fmla="*/ 2565220 w 2660406"/>
              <a:gd name="connsiteY99" fmla="*/ 1706918 h 2656670"/>
              <a:gd name="connsiteX100" fmla="*/ 2568444 w 2660406"/>
              <a:gd name="connsiteY100" fmla="*/ 1734346 h 2656670"/>
              <a:gd name="connsiteX101" fmla="*/ 2570866 w 2660406"/>
              <a:gd name="connsiteY101" fmla="*/ 1761772 h 2656670"/>
              <a:gd name="connsiteX102" fmla="*/ 2570059 w 2660406"/>
              <a:gd name="connsiteY102" fmla="*/ 1787586 h 2656670"/>
              <a:gd name="connsiteX103" fmla="*/ 2566832 w 2660406"/>
              <a:gd name="connsiteY103" fmla="*/ 1812593 h 2656670"/>
              <a:gd name="connsiteX104" fmla="*/ 2559571 w 2660406"/>
              <a:gd name="connsiteY104" fmla="*/ 1836792 h 2656670"/>
              <a:gd name="connsiteX105" fmla="*/ 2549085 w 2660406"/>
              <a:gd name="connsiteY105" fmla="*/ 1856959 h 2656670"/>
              <a:gd name="connsiteX106" fmla="*/ 2535373 w 2660406"/>
              <a:gd name="connsiteY106" fmla="*/ 1876319 h 2656670"/>
              <a:gd name="connsiteX107" fmla="*/ 2519238 w 2660406"/>
              <a:gd name="connsiteY107" fmla="*/ 1893259 h 2656670"/>
              <a:gd name="connsiteX108" fmla="*/ 2500684 w 2660406"/>
              <a:gd name="connsiteY108" fmla="*/ 1910198 h 2656670"/>
              <a:gd name="connsiteX109" fmla="*/ 2481325 w 2660406"/>
              <a:gd name="connsiteY109" fmla="*/ 1925525 h 2656670"/>
              <a:gd name="connsiteX110" fmla="*/ 2461159 w 2660406"/>
              <a:gd name="connsiteY110" fmla="*/ 1940852 h 2656670"/>
              <a:gd name="connsiteX111" fmla="*/ 2440992 w 2660406"/>
              <a:gd name="connsiteY111" fmla="*/ 1956179 h 2656670"/>
              <a:gd name="connsiteX112" fmla="*/ 2420825 w 2660406"/>
              <a:gd name="connsiteY112" fmla="*/ 1971506 h 2656670"/>
              <a:gd name="connsiteX113" fmla="*/ 2402271 w 2660406"/>
              <a:gd name="connsiteY113" fmla="*/ 1987639 h 2656670"/>
              <a:gd name="connsiteX114" fmla="*/ 2386137 w 2660406"/>
              <a:gd name="connsiteY114" fmla="*/ 2006193 h 2656670"/>
              <a:gd name="connsiteX115" fmla="*/ 2371617 w 2660406"/>
              <a:gd name="connsiteY115" fmla="*/ 2023940 h 2656670"/>
              <a:gd name="connsiteX116" fmla="*/ 2360324 w 2660406"/>
              <a:gd name="connsiteY116" fmla="*/ 2044106 h 2656670"/>
              <a:gd name="connsiteX117" fmla="*/ 2350643 w 2660406"/>
              <a:gd name="connsiteY117" fmla="*/ 2065886 h 2656670"/>
              <a:gd name="connsiteX118" fmla="*/ 2342578 w 2660406"/>
              <a:gd name="connsiteY118" fmla="*/ 2089280 h 2656670"/>
              <a:gd name="connsiteX119" fmla="*/ 2335317 w 2660406"/>
              <a:gd name="connsiteY119" fmla="*/ 2113480 h 2656670"/>
              <a:gd name="connsiteX120" fmla="*/ 2328864 w 2660406"/>
              <a:gd name="connsiteY120" fmla="*/ 2137681 h 2656670"/>
              <a:gd name="connsiteX121" fmla="*/ 2322411 w 2660406"/>
              <a:gd name="connsiteY121" fmla="*/ 2162688 h 2656670"/>
              <a:gd name="connsiteX122" fmla="*/ 2315151 w 2660406"/>
              <a:gd name="connsiteY122" fmla="*/ 2186081 h 2656670"/>
              <a:gd name="connsiteX123" fmla="*/ 2307084 w 2660406"/>
              <a:gd name="connsiteY123" fmla="*/ 2209474 h 2656670"/>
              <a:gd name="connsiteX124" fmla="*/ 2297404 w 2660406"/>
              <a:gd name="connsiteY124" fmla="*/ 2231255 h 2656670"/>
              <a:gd name="connsiteX125" fmla="*/ 2285303 w 2660406"/>
              <a:gd name="connsiteY125" fmla="*/ 2250616 h 2656670"/>
              <a:gd name="connsiteX126" fmla="*/ 2270784 w 2660406"/>
              <a:gd name="connsiteY126" fmla="*/ 2268361 h 2656670"/>
              <a:gd name="connsiteX127" fmla="*/ 2253035 w 2660406"/>
              <a:gd name="connsiteY127" fmla="*/ 2282882 h 2656670"/>
              <a:gd name="connsiteX128" fmla="*/ 2233675 w 2660406"/>
              <a:gd name="connsiteY128" fmla="*/ 2294981 h 2656670"/>
              <a:gd name="connsiteX129" fmla="*/ 2211897 w 2660406"/>
              <a:gd name="connsiteY129" fmla="*/ 2304661 h 2656670"/>
              <a:gd name="connsiteX130" fmla="*/ 2188502 w 2660406"/>
              <a:gd name="connsiteY130" fmla="*/ 2312729 h 2656670"/>
              <a:gd name="connsiteX131" fmla="*/ 2165109 w 2660406"/>
              <a:gd name="connsiteY131" fmla="*/ 2319988 h 2656670"/>
              <a:gd name="connsiteX132" fmla="*/ 2140101 w 2660406"/>
              <a:gd name="connsiteY132" fmla="*/ 2326443 h 2656670"/>
              <a:gd name="connsiteX133" fmla="*/ 2115903 w 2660406"/>
              <a:gd name="connsiteY133" fmla="*/ 2332896 h 2656670"/>
              <a:gd name="connsiteX134" fmla="*/ 2091702 w 2660406"/>
              <a:gd name="connsiteY134" fmla="*/ 2340155 h 2656670"/>
              <a:gd name="connsiteX135" fmla="*/ 2068309 w 2660406"/>
              <a:gd name="connsiteY135" fmla="*/ 2348222 h 2656670"/>
              <a:gd name="connsiteX136" fmla="*/ 2046529 w 2660406"/>
              <a:gd name="connsiteY136" fmla="*/ 2357903 h 2656670"/>
              <a:gd name="connsiteX137" fmla="*/ 2026361 w 2660406"/>
              <a:gd name="connsiteY137" fmla="*/ 2369196 h 2656670"/>
              <a:gd name="connsiteX138" fmla="*/ 2008614 w 2660406"/>
              <a:gd name="connsiteY138" fmla="*/ 2383714 h 2656670"/>
              <a:gd name="connsiteX139" fmla="*/ 1990062 w 2660406"/>
              <a:gd name="connsiteY139" fmla="*/ 2399848 h 2656670"/>
              <a:gd name="connsiteX140" fmla="*/ 1973928 w 2660406"/>
              <a:gd name="connsiteY140" fmla="*/ 2418402 h 2656670"/>
              <a:gd name="connsiteX141" fmla="*/ 1958601 w 2660406"/>
              <a:gd name="connsiteY141" fmla="*/ 2437762 h 2656670"/>
              <a:gd name="connsiteX142" fmla="*/ 1943274 w 2660406"/>
              <a:gd name="connsiteY142" fmla="*/ 2457929 h 2656670"/>
              <a:gd name="connsiteX143" fmla="*/ 1927948 w 2660406"/>
              <a:gd name="connsiteY143" fmla="*/ 2478096 h 2656670"/>
              <a:gd name="connsiteX144" fmla="*/ 1912622 w 2660406"/>
              <a:gd name="connsiteY144" fmla="*/ 2497456 h 2656670"/>
              <a:gd name="connsiteX145" fmla="*/ 1895681 w 2660406"/>
              <a:gd name="connsiteY145" fmla="*/ 2516010 h 2656670"/>
              <a:gd name="connsiteX146" fmla="*/ 1878740 w 2660406"/>
              <a:gd name="connsiteY146" fmla="*/ 2532143 h 2656670"/>
              <a:gd name="connsiteX147" fmla="*/ 1859381 w 2660406"/>
              <a:gd name="connsiteY147" fmla="*/ 2545857 h 2656670"/>
              <a:gd name="connsiteX148" fmla="*/ 1839214 w 2660406"/>
              <a:gd name="connsiteY148" fmla="*/ 2556344 h 2656670"/>
              <a:gd name="connsiteX149" fmla="*/ 1815014 w 2660406"/>
              <a:gd name="connsiteY149" fmla="*/ 2563603 h 2656670"/>
              <a:gd name="connsiteX150" fmla="*/ 1790007 w 2660406"/>
              <a:gd name="connsiteY150" fmla="*/ 2566831 h 2656670"/>
              <a:gd name="connsiteX151" fmla="*/ 1764193 w 2660406"/>
              <a:gd name="connsiteY151" fmla="*/ 2567637 h 2656670"/>
              <a:gd name="connsiteX152" fmla="*/ 1736767 w 2660406"/>
              <a:gd name="connsiteY152" fmla="*/ 2565216 h 2656670"/>
              <a:gd name="connsiteX153" fmla="*/ 1709339 w 2660406"/>
              <a:gd name="connsiteY153" fmla="*/ 2561991 h 2656670"/>
              <a:gd name="connsiteX154" fmla="*/ 1681911 w 2660406"/>
              <a:gd name="connsiteY154" fmla="*/ 2557956 h 2656670"/>
              <a:gd name="connsiteX155" fmla="*/ 1654486 w 2660406"/>
              <a:gd name="connsiteY155" fmla="*/ 2554731 h 2656670"/>
              <a:gd name="connsiteX156" fmla="*/ 1627059 w 2660406"/>
              <a:gd name="connsiteY156" fmla="*/ 2553117 h 2656670"/>
              <a:gd name="connsiteX157" fmla="*/ 1600439 w 2660406"/>
              <a:gd name="connsiteY157" fmla="*/ 2553117 h 2656670"/>
              <a:gd name="connsiteX158" fmla="*/ 1575432 w 2660406"/>
              <a:gd name="connsiteY158" fmla="*/ 2556344 h 2656670"/>
              <a:gd name="connsiteX159" fmla="*/ 1550424 w 2660406"/>
              <a:gd name="connsiteY159" fmla="*/ 2562797 h 2656670"/>
              <a:gd name="connsiteX160" fmla="*/ 1526224 w 2660406"/>
              <a:gd name="connsiteY160" fmla="*/ 2572477 h 2656670"/>
              <a:gd name="connsiteX161" fmla="*/ 1502025 w 2660406"/>
              <a:gd name="connsiteY161" fmla="*/ 2585383 h 2656670"/>
              <a:gd name="connsiteX162" fmla="*/ 1477824 w 2660406"/>
              <a:gd name="connsiteY162" fmla="*/ 2598291 h 2656670"/>
              <a:gd name="connsiteX163" fmla="*/ 1453624 w 2660406"/>
              <a:gd name="connsiteY163" fmla="*/ 2612809 h 2656670"/>
              <a:gd name="connsiteX164" fmla="*/ 1430230 w 2660406"/>
              <a:gd name="connsiteY164" fmla="*/ 2626523 h 2656670"/>
              <a:gd name="connsiteX165" fmla="*/ 1405223 w 2660406"/>
              <a:gd name="connsiteY165" fmla="*/ 2638624 h 2656670"/>
              <a:gd name="connsiteX166" fmla="*/ 1381023 w 2660406"/>
              <a:gd name="connsiteY166" fmla="*/ 2648305 h 2656670"/>
              <a:gd name="connsiteX167" fmla="*/ 1356017 w 2660406"/>
              <a:gd name="connsiteY167" fmla="*/ 2654758 h 2656670"/>
              <a:gd name="connsiteX168" fmla="*/ 1335613 w 2660406"/>
              <a:gd name="connsiteY168" fmla="*/ 2656670 h 2656670"/>
              <a:gd name="connsiteX169" fmla="*/ 1324794 w 2660406"/>
              <a:gd name="connsiteY169" fmla="*/ 2656670 h 2656670"/>
              <a:gd name="connsiteX170" fmla="*/ 1304389 w 2660406"/>
              <a:gd name="connsiteY170" fmla="*/ 2654758 h 2656670"/>
              <a:gd name="connsiteX171" fmla="*/ 1279384 w 2660406"/>
              <a:gd name="connsiteY171" fmla="*/ 2648305 h 2656670"/>
              <a:gd name="connsiteX172" fmla="*/ 1255183 w 2660406"/>
              <a:gd name="connsiteY172" fmla="*/ 2638624 h 2656670"/>
              <a:gd name="connsiteX173" fmla="*/ 1230176 w 2660406"/>
              <a:gd name="connsiteY173" fmla="*/ 2626523 h 2656670"/>
              <a:gd name="connsiteX174" fmla="*/ 1206783 w 2660406"/>
              <a:gd name="connsiteY174" fmla="*/ 2612809 h 2656670"/>
              <a:gd name="connsiteX175" fmla="*/ 1182582 w 2660406"/>
              <a:gd name="connsiteY175" fmla="*/ 2598291 h 2656670"/>
              <a:gd name="connsiteX176" fmla="*/ 1158383 w 2660406"/>
              <a:gd name="connsiteY176" fmla="*/ 2585383 h 2656670"/>
              <a:gd name="connsiteX177" fmla="*/ 1134183 w 2660406"/>
              <a:gd name="connsiteY177" fmla="*/ 2572477 h 2656670"/>
              <a:gd name="connsiteX178" fmla="*/ 1110788 w 2660406"/>
              <a:gd name="connsiteY178" fmla="*/ 2562797 h 2656670"/>
              <a:gd name="connsiteX179" fmla="*/ 1084975 w 2660406"/>
              <a:gd name="connsiteY179" fmla="*/ 2556344 h 2656670"/>
              <a:gd name="connsiteX180" fmla="*/ 1059970 w 2660406"/>
              <a:gd name="connsiteY180" fmla="*/ 2553117 h 2656670"/>
              <a:gd name="connsiteX181" fmla="*/ 1033347 w 2660406"/>
              <a:gd name="connsiteY181" fmla="*/ 2553117 h 2656670"/>
              <a:gd name="connsiteX182" fmla="*/ 1005921 w 2660406"/>
              <a:gd name="connsiteY182" fmla="*/ 2554731 h 2656670"/>
              <a:gd name="connsiteX183" fmla="*/ 978495 w 2660406"/>
              <a:gd name="connsiteY183" fmla="*/ 2557956 h 2656670"/>
              <a:gd name="connsiteX184" fmla="*/ 951067 w 2660406"/>
              <a:gd name="connsiteY184" fmla="*/ 2561991 h 2656670"/>
              <a:gd name="connsiteX185" fmla="*/ 923641 w 2660406"/>
              <a:gd name="connsiteY185" fmla="*/ 2565216 h 2656670"/>
              <a:gd name="connsiteX186" fmla="*/ 896214 w 2660406"/>
              <a:gd name="connsiteY186" fmla="*/ 2567637 h 2656670"/>
              <a:gd name="connsiteX187" fmla="*/ 870401 w 2660406"/>
              <a:gd name="connsiteY187" fmla="*/ 2566831 h 2656670"/>
              <a:gd name="connsiteX188" fmla="*/ 845394 w 2660406"/>
              <a:gd name="connsiteY188" fmla="*/ 2563603 h 2656670"/>
              <a:gd name="connsiteX189" fmla="*/ 821193 w 2660406"/>
              <a:gd name="connsiteY189" fmla="*/ 2556344 h 2656670"/>
              <a:gd name="connsiteX190" fmla="*/ 801027 w 2660406"/>
              <a:gd name="connsiteY190" fmla="*/ 2545857 h 2656670"/>
              <a:gd name="connsiteX191" fmla="*/ 781667 w 2660406"/>
              <a:gd name="connsiteY191" fmla="*/ 2532143 h 2656670"/>
              <a:gd name="connsiteX192" fmla="*/ 764727 w 2660406"/>
              <a:gd name="connsiteY192" fmla="*/ 2516010 h 2656670"/>
              <a:gd name="connsiteX193" fmla="*/ 747785 w 2660406"/>
              <a:gd name="connsiteY193" fmla="*/ 2497456 h 2656670"/>
              <a:gd name="connsiteX194" fmla="*/ 732459 w 2660406"/>
              <a:gd name="connsiteY194" fmla="*/ 2478096 h 2656670"/>
              <a:gd name="connsiteX195" fmla="*/ 717132 w 2660406"/>
              <a:gd name="connsiteY195" fmla="*/ 2457929 h 2656670"/>
              <a:gd name="connsiteX196" fmla="*/ 701807 w 2660406"/>
              <a:gd name="connsiteY196" fmla="*/ 2437762 h 2656670"/>
              <a:gd name="connsiteX197" fmla="*/ 686480 w 2660406"/>
              <a:gd name="connsiteY197" fmla="*/ 2418402 h 2656670"/>
              <a:gd name="connsiteX198" fmla="*/ 670344 w 2660406"/>
              <a:gd name="connsiteY198" fmla="*/ 2399848 h 2656670"/>
              <a:gd name="connsiteX199" fmla="*/ 651792 w 2660406"/>
              <a:gd name="connsiteY199" fmla="*/ 2383714 h 2656670"/>
              <a:gd name="connsiteX200" fmla="*/ 634045 w 2660406"/>
              <a:gd name="connsiteY200" fmla="*/ 2369196 h 2656670"/>
              <a:gd name="connsiteX201" fmla="*/ 613880 w 2660406"/>
              <a:gd name="connsiteY201" fmla="*/ 2357903 h 2656670"/>
              <a:gd name="connsiteX202" fmla="*/ 592098 w 2660406"/>
              <a:gd name="connsiteY202" fmla="*/ 2348222 h 2656670"/>
              <a:gd name="connsiteX203" fmla="*/ 568706 w 2660406"/>
              <a:gd name="connsiteY203" fmla="*/ 2340155 h 2656670"/>
              <a:gd name="connsiteX204" fmla="*/ 544505 w 2660406"/>
              <a:gd name="connsiteY204" fmla="*/ 2332896 h 2656670"/>
              <a:gd name="connsiteX205" fmla="*/ 520304 w 2660406"/>
              <a:gd name="connsiteY205" fmla="*/ 2326443 h 2656670"/>
              <a:gd name="connsiteX206" fmla="*/ 495298 w 2660406"/>
              <a:gd name="connsiteY206" fmla="*/ 2319988 h 2656670"/>
              <a:gd name="connsiteX207" fmla="*/ 471904 w 2660406"/>
              <a:gd name="connsiteY207" fmla="*/ 2312729 h 2656670"/>
              <a:gd name="connsiteX208" fmla="*/ 448511 w 2660406"/>
              <a:gd name="connsiteY208" fmla="*/ 2304661 h 2656670"/>
              <a:gd name="connsiteX209" fmla="*/ 426732 w 2660406"/>
              <a:gd name="connsiteY209" fmla="*/ 2294981 h 2656670"/>
              <a:gd name="connsiteX210" fmla="*/ 407371 w 2660406"/>
              <a:gd name="connsiteY210" fmla="*/ 2282882 h 2656670"/>
              <a:gd name="connsiteX211" fmla="*/ 389623 w 2660406"/>
              <a:gd name="connsiteY211" fmla="*/ 2268361 h 2656670"/>
              <a:gd name="connsiteX212" fmla="*/ 375105 w 2660406"/>
              <a:gd name="connsiteY212" fmla="*/ 2250616 h 2656670"/>
              <a:gd name="connsiteX213" fmla="*/ 363003 w 2660406"/>
              <a:gd name="connsiteY213" fmla="*/ 2231255 h 2656670"/>
              <a:gd name="connsiteX214" fmla="*/ 353324 w 2660406"/>
              <a:gd name="connsiteY214" fmla="*/ 2209474 h 2656670"/>
              <a:gd name="connsiteX215" fmla="*/ 345258 w 2660406"/>
              <a:gd name="connsiteY215" fmla="*/ 2186081 h 2656670"/>
              <a:gd name="connsiteX216" fmla="*/ 337997 w 2660406"/>
              <a:gd name="connsiteY216" fmla="*/ 2162688 h 2656670"/>
              <a:gd name="connsiteX217" fmla="*/ 331544 w 2660406"/>
              <a:gd name="connsiteY217" fmla="*/ 2137681 h 2656670"/>
              <a:gd name="connsiteX218" fmla="*/ 325091 w 2660406"/>
              <a:gd name="connsiteY218" fmla="*/ 2113480 h 2656670"/>
              <a:gd name="connsiteX219" fmla="*/ 317831 w 2660406"/>
              <a:gd name="connsiteY219" fmla="*/ 2089280 h 2656670"/>
              <a:gd name="connsiteX220" fmla="*/ 309764 w 2660406"/>
              <a:gd name="connsiteY220" fmla="*/ 2065886 h 2656670"/>
              <a:gd name="connsiteX221" fmla="*/ 300084 w 2660406"/>
              <a:gd name="connsiteY221" fmla="*/ 2044106 h 2656670"/>
              <a:gd name="connsiteX222" fmla="*/ 288790 w 2660406"/>
              <a:gd name="connsiteY222" fmla="*/ 2023940 h 2656670"/>
              <a:gd name="connsiteX223" fmla="*/ 274269 w 2660406"/>
              <a:gd name="connsiteY223" fmla="*/ 2006193 h 2656670"/>
              <a:gd name="connsiteX224" fmla="*/ 258136 w 2660406"/>
              <a:gd name="connsiteY224" fmla="*/ 1987639 h 2656670"/>
              <a:gd name="connsiteX225" fmla="*/ 239583 w 2660406"/>
              <a:gd name="connsiteY225" fmla="*/ 1971506 h 2656670"/>
              <a:gd name="connsiteX226" fmla="*/ 220221 w 2660406"/>
              <a:gd name="connsiteY226" fmla="*/ 1956179 h 2656670"/>
              <a:gd name="connsiteX227" fmla="*/ 199248 w 2660406"/>
              <a:gd name="connsiteY227" fmla="*/ 1940852 h 2656670"/>
              <a:gd name="connsiteX228" fmla="*/ 179083 w 2660406"/>
              <a:gd name="connsiteY228" fmla="*/ 1925525 h 2656670"/>
              <a:gd name="connsiteX229" fmla="*/ 159722 w 2660406"/>
              <a:gd name="connsiteY229" fmla="*/ 1910198 h 2656670"/>
              <a:gd name="connsiteX230" fmla="*/ 141170 w 2660406"/>
              <a:gd name="connsiteY230" fmla="*/ 1893259 h 2656670"/>
              <a:gd name="connsiteX231" fmla="*/ 125035 w 2660406"/>
              <a:gd name="connsiteY231" fmla="*/ 1876319 h 2656670"/>
              <a:gd name="connsiteX232" fmla="*/ 111322 w 2660406"/>
              <a:gd name="connsiteY232" fmla="*/ 1856959 h 2656670"/>
              <a:gd name="connsiteX233" fmla="*/ 100836 w 2660406"/>
              <a:gd name="connsiteY233" fmla="*/ 1836792 h 2656670"/>
              <a:gd name="connsiteX234" fmla="*/ 93575 w 2660406"/>
              <a:gd name="connsiteY234" fmla="*/ 1812593 h 2656670"/>
              <a:gd name="connsiteX235" fmla="*/ 90349 w 2660406"/>
              <a:gd name="connsiteY235" fmla="*/ 1787586 h 2656670"/>
              <a:gd name="connsiteX236" fmla="*/ 89541 w 2660406"/>
              <a:gd name="connsiteY236" fmla="*/ 1761772 h 2656670"/>
              <a:gd name="connsiteX237" fmla="*/ 91963 w 2660406"/>
              <a:gd name="connsiteY237" fmla="*/ 1734346 h 2656670"/>
              <a:gd name="connsiteX238" fmla="*/ 95189 w 2660406"/>
              <a:gd name="connsiteY238" fmla="*/ 1706918 h 2656670"/>
              <a:gd name="connsiteX239" fmla="*/ 99222 w 2660406"/>
              <a:gd name="connsiteY239" fmla="*/ 1679491 h 2656670"/>
              <a:gd name="connsiteX240" fmla="*/ 102449 w 2660406"/>
              <a:gd name="connsiteY240" fmla="*/ 1652063 h 2656670"/>
              <a:gd name="connsiteX241" fmla="*/ 104061 w 2660406"/>
              <a:gd name="connsiteY241" fmla="*/ 1624637 h 2656670"/>
              <a:gd name="connsiteX242" fmla="*/ 104061 w 2660406"/>
              <a:gd name="connsiteY242" fmla="*/ 1598017 h 2656670"/>
              <a:gd name="connsiteX243" fmla="*/ 100836 w 2660406"/>
              <a:gd name="connsiteY243" fmla="*/ 1573011 h 2656670"/>
              <a:gd name="connsiteX244" fmla="*/ 94381 w 2660406"/>
              <a:gd name="connsiteY244" fmla="*/ 1548003 h 2656670"/>
              <a:gd name="connsiteX245" fmla="*/ 84703 w 2660406"/>
              <a:gd name="connsiteY245" fmla="*/ 1524610 h 2656670"/>
              <a:gd name="connsiteX246" fmla="*/ 71795 w 2660406"/>
              <a:gd name="connsiteY246" fmla="*/ 1500410 h 2656670"/>
              <a:gd name="connsiteX247" fmla="*/ 58889 w 2660406"/>
              <a:gd name="connsiteY247" fmla="*/ 1476211 h 2656670"/>
              <a:gd name="connsiteX248" fmla="*/ 44369 w 2660406"/>
              <a:gd name="connsiteY248" fmla="*/ 1452010 h 2656670"/>
              <a:gd name="connsiteX249" fmla="*/ 30654 w 2660406"/>
              <a:gd name="connsiteY249" fmla="*/ 1428615 h 2656670"/>
              <a:gd name="connsiteX250" fmla="*/ 18554 w 2660406"/>
              <a:gd name="connsiteY250" fmla="*/ 1403610 h 2656670"/>
              <a:gd name="connsiteX251" fmla="*/ 8874 w 2660406"/>
              <a:gd name="connsiteY251" fmla="*/ 1379408 h 2656670"/>
              <a:gd name="connsiteX252" fmla="*/ 2421 w 2660406"/>
              <a:gd name="connsiteY252" fmla="*/ 1354401 h 2656670"/>
              <a:gd name="connsiteX253" fmla="*/ 0 w 2660406"/>
              <a:gd name="connsiteY253" fmla="*/ 1328588 h 2656670"/>
              <a:gd name="connsiteX254" fmla="*/ 2421 w 2660406"/>
              <a:gd name="connsiteY254" fmla="*/ 1302775 h 2656670"/>
              <a:gd name="connsiteX255" fmla="*/ 8874 w 2660406"/>
              <a:gd name="connsiteY255" fmla="*/ 1277768 h 2656670"/>
              <a:gd name="connsiteX256" fmla="*/ 18554 w 2660406"/>
              <a:gd name="connsiteY256" fmla="*/ 1253569 h 2656670"/>
              <a:gd name="connsiteX257" fmla="*/ 30654 w 2660406"/>
              <a:gd name="connsiteY257" fmla="*/ 1228562 h 2656670"/>
              <a:gd name="connsiteX258" fmla="*/ 44369 w 2660406"/>
              <a:gd name="connsiteY258" fmla="*/ 1205168 h 2656670"/>
              <a:gd name="connsiteX259" fmla="*/ 58889 w 2660406"/>
              <a:gd name="connsiteY259" fmla="*/ 1180968 h 2656670"/>
              <a:gd name="connsiteX260" fmla="*/ 71795 w 2660406"/>
              <a:gd name="connsiteY260" fmla="*/ 1156767 h 2656670"/>
              <a:gd name="connsiteX261" fmla="*/ 84703 w 2660406"/>
              <a:gd name="connsiteY261" fmla="*/ 1132567 h 2656670"/>
              <a:gd name="connsiteX262" fmla="*/ 94381 w 2660406"/>
              <a:gd name="connsiteY262" fmla="*/ 1109174 h 2656670"/>
              <a:gd name="connsiteX263" fmla="*/ 100836 w 2660406"/>
              <a:gd name="connsiteY263" fmla="*/ 1084167 h 2656670"/>
              <a:gd name="connsiteX264" fmla="*/ 104061 w 2660406"/>
              <a:gd name="connsiteY264" fmla="*/ 1059160 h 2656670"/>
              <a:gd name="connsiteX265" fmla="*/ 104061 w 2660406"/>
              <a:gd name="connsiteY265" fmla="*/ 1032540 h 2656670"/>
              <a:gd name="connsiteX266" fmla="*/ 102449 w 2660406"/>
              <a:gd name="connsiteY266" fmla="*/ 1005113 h 2656670"/>
              <a:gd name="connsiteX267" fmla="*/ 99222 w 2660406"/>
              <a:gd name="connsiteY267" fmla="*/ 977688 h 2656670"/>
              <a:gd name="connsiteX268" fmla="*/ 95189 w 2660406"/>
              <a:gd name="connsiteY268" fmla="*/ 950259 h 2656670"/>
              <a:gd name="connsiteX269" fmla="*/ 91963 w 2660406"/>
              <a:gd name="connsiteY269" fmla="*/ 922832 h 2656670"/>
              <a:gd name="connsiteX270" fmla="*/ 89541 w 2660406"/>
              <a:gd name="connsiteY270" fmla="*/ 895406 h 2656670"/>
              <a:gd name="connsiteX271" fmla="*/ 90349 w 2660406"/>
              <a:gd name="connsiteY271" fmla="*/ 869592 h 2656670"/>
              <a:gd name="connsiteX272" fmla="*/ 93575 w 2660406"/>
              <a:gd name="connsiteY272" fmla="*/ 844585 h 2656670"/>
              <a:gd name="connsiteX273" fmla="*/ 100836 w 2660406"/>
              <a:gd name="connsiteY273" fmla="*/ 820385 h 2656670"/>
              <a:gd name="connsiteX274" fmla="*/ 111322 w 2660406"/>
              <a:gd name="connsiteY274" fmla="*/ 800218 h 2656670"/>
              <a:gd name="connsiteX275" fmla="*/ 125035 w 2660406"/>
              <a:gd name="connsiteY275" fmla="*/ 780859 h 2656670"/>
              <a:gd name="connsiteX276" fmla="*/ 141170 w 2660406"/>
              <a:gd name="connsiteY276" fmla="*/ 763918 h 2656670"/>
              <a:gd name="connsiteX277" fmla="*/ 159722 w 2660406"/>
              <a:gd name="connsiteY277" fmla="*/ 746978 h 2656670"/>
              <a:gd name="connsiteX278" fmla="*/ 179083 w 2660406"/>
              <a:gd name="connsiteY278" fmla="*/ 731651 h 2656670"/>
              <a:gd name="connsiteX279" fmla="*/ 199248 w 2660406"/>
              <a:gd name="connsiteY279" fmla="*/ 716325 h 2656670"/>
              <a:gd name="connsiteX280" fmla="*/ 220221 w 2660406"/>
              <a:gd name="connsiteY280" fmla="*/ 700998 h 2656670"/>
              <a:gd name="connsiteX281" fmla="*/ 239583 w 2660406"/>
              <a:gd name="connsiteY281" fmla="*/ 685670 h 2656670"/>
              <a:gd name="connsiteX282" fmla="*/ 258136 w 2660406"/>
              <a:gd name="connsiteY282" fmla="*/ 669538 h 2656670"/>
              <a:gd name="connsiteX283" fmla="*/ 274269 w 2660406"/>
              <a:gd name="connsiteY283" fmla="*/ 650985 h 2656670"/>
              <a:gd name="connsiteX284" fmla="*/ 288790 w 2660406"/>
              <a:gd name="connsiteY284" fmla="*/ 633237 h 2656670"/>
              <a:gd name="connsiteX285" fmla="*/ 300084 w 2660406"/>
              <a:gd name="connsiteY285" fmla="*/ 613070 h 2656670"/>
              <a:gd name="connsiteX286" fmla="*/ 309764 w 2660406"/>
              <a:gd name="connsiteY286" fmla="*/ 591291 h 2656670"/>
              <a:gd name="connsiteX287" fmla="*/ 317831 w 2660406"/>
              <a:gd name="connsiteY287" fmla="*/ 567896 h 2656670"/>
              <a:gd name="connsiteX288" fmla="*/ 325091 w 2660406"/>
              <a:gd name="connsiteY288" fmla="*/ 543696 h 2656670"/>
              <a:gd name="connsiteX289" fmla="*/ 331544 w 2660406"/>
              <a:gd name="connsiteY289" fmla="*/ 519497 h 2656670"/>
              <a:gd name="connsiteX290" fmla="*/ 337997 w 2660406"/>
              <a:gd name="connsiteY290" fmla="*/ 494489 h 2656670"/>
              <a:gd name="connsiteX291" fmla="*/ 345258 w 2660406"/>
              <a:gd name="connsiteY291" fmla="*/ 471097 h 2656670"/>
              <a:gd name="connsiteX292" fmla="*/ 353324 w 2660406"/>
              <a:gd name="connsiteY292" fmla="*/ 447702 h 2656670"/>
              <a:gd name="connsiteX293" fmla="*/ 363003 w 2660406"/>
              <a:gd name="connsiteY293" fmla="*/ 425922 h 2656670"/>
              <a:gd name="connsiteX294" fmla="*/ 375105 w 2660406"/>
              <a:gd name="connsiteY294" fmla="*/ 406562 h 2656670"/>
              <a:gd name="connsiteX295" fmla="*/ 389623 w 2660406"/>
              <a:gd name="connsiteY295" fmla="*/ 388815 h 2656670"/>
              <a:gd name="connsiteX296" fmla="*/ 407371 w 2660406"/>
              <a:gd name="connsiteY296" fmla="*/ 374295 h 2656670"/>
              <a:gd name="connsiteX297" fmla="*/ 426732 w 2660406"/>
              <a:gd name="connsiteY297" fmla="*/ 362196 h 2656670"/>
              <a:gd name="connsiteX298" fmla="*/ 448511 w 2660406"/>
              <a:gd name="connsiteY298" fmla="*/ 352515 h 2656670"/>
              <a:gd name="connsiteX299" fmla="*/ 471904 w 2660406"/>
              <a:gd name="connsiteY299" fmla="*/ 344448 h 2656670"/>
              <a:gd name="connsiteX300" fmla="*/ 495298 w 2660406"/>
              <a:gd name="connsiteY300" fmla="*/ 337188 h 2656670"/>
              <a:gd name="connsiteX301" fmla="*/ 520304 w 2660406"/>
              <a:gd name="connsiteY301" fmla="*/ 330735 h 2656670"/>
              <a:gd name="connsiteX302" fmla="*/ 544505 w 2660406"/>
              <a:gd name="connsiteY302" fmla="*/ 324281 h 2656670"/>
              <a:gd name="connsiteX303" fmla="*/ 568706 w 2660406"/>
              <a:gd name="connsiteY303" fmla="*/ 317021 h 2656670"/>
              <a:gd name="connsiteX304" fmla="*/ 592098 w 2660406"/>
              <a:gd name="connsiteY304" fmla="*/ 308956 h 2656670"/>
              <a:gd name="connsiteX305" fmla="*/ 613880 w 2660406"/>
              <a:gd name="connsiteY305" fmla="*/ 299275 h 2656670"/>
              <a:gd name="connsiteX306" fmla="*/ 634045 w 2660406"/>
              <a:gd name="connsiteY306" fmla="*/ 287983 h 2656670"/>
              <a:gd name="connsiteX307" fmla="*/ 651792 w 2660406"/>
              <a:gd name="connsiteY307" fmla="*/ 273462 h 2656670"/>
              <a:gd name="connsiteX308" fmla="*/ 670344 w 2660406"/>
              <a:gd name="connsiteY308" fmla="*/ 257328 h 2656670"/>
              <a:gd name="connsiteX309" fmla="*/ 686480 w 2660406"/>
              <a:gd name="connsiteY309" fmla="*/ 238775 h 2656670"/>
              <a:gd name="connsiteX310" fmla="*/ 701807 w 2660406"/>
              <a:gd name="connsiteY310" fmla="*/ 219414 h 2656670"/>
              <a:gd name="connsiteX311" fmla="*/ 717132 w 2660406"/>
              <a:gd name="connsiteY311" fmla="*/ 199247 h 2656670"/>
              <a:gd name="connsiteX312" fmla="*/ 732459 w 2660406"/>
              <a:gd name="connsiteY312" fmla="*/ 179080 h 2656670"/>
              <a:gd name="connsiteX313" fmla="*/ 747785 w 2660406"/>
              <a:gd name="connsiteY313" fmla="*/ 159720 h 2656670"/>
              <a:gd name="connsiteX314" fmla="*/ 764727 w 2660406"/>
              <a:gd name="connsiteY314" fmla="*/ 141167 h 2656670"/>
              <a:gd name="connsiteX315" fmla="*/ 781667 w 2660406"/>
              <a:gd name="connsiteY315" fmla="*/ 125034 h 2656670"/>
              <a:gd name="connsiteX316" fmla="*/ 801027 w 2660406"/>
              <a:gd name="connsiteY316" fmla="*/ 111320 h 2656670"/>
              <a:gd name="connsiteX317" fmla="*/ 821193 w 2660406"/>
              <a:gd name="connsiteY317" fmla="*/ 100833 h 2656670"/>
              <a:gd name="connsiteX318" fmla="*/ 845394 w 2660406"/>
              <a:gd name="connsiteY318" fmla="*/ 93574 h 2656670"/>
              <a:gd name="connsiteX319" fmla="*/ 870401 w 2660406"/>
              <a:gd name="connsiteY319" fmla="*/ 90346 h 2656670"/>
              <a:gd name="connsiteX320" fmla="*/ 896214 w 2660406"/>
              <a:gd name="connsiteY320" fmla="*/ 89539 h 2656670"/>
              <a:gd name="connsiteX321" fmla="*/ 923641 w 2660406"/>
              <a:gd name="connsiteY321" fmla="*/ 91960 h 2656670"/>
              <a:gd name="connsiteX322" fmla="*/ 951067 w 2660406"/>
              <a:gd name="connsiteY322" fmla="*/ 95187 h 2656670"/>
              <a:gd name="connsiteX323" fmla="*/ 978495 w 2660406"/>
              <a:gd name="connsiteY323" fmla="*/ 99220 h 2656670"/>
              <a:gd name="connsiteX324" fmla="*/ 1005921 w 2660406"/>
              <a:gd name="connsiteY324" fmla="*/ 102448 h 2656670"/>
              <a:gd name="connsiteX325" fmla="*/ 1033347 w 2660406"/>
              <a:gd name="connsiteY325" fmla="*/ 104060 h 2656670"/>
              <a:gd name="connsiteX326" fmla="*/ 1059970 w 2660406"/>
              <a:gd name="connsiteY326" fmla="*/ 104060 h 2656670"/>
              <a:gd name="connsiteX327" fmla="*/ 1084975 w 2660406"/>
              <a:gd name="connsiteY327" fmla="*/ 100833 h 2656670"/>
              <a:gd name="connsiteX328" fmla="*/ 1110788 w 2660406"/>
              <a:gd name="connsiteY328" fmla="*/ 94379 h 2656670"/>
              <a:gd name="connsiteX329" fmla="*/ 1134183 w 2660406"/>
              <a:gd name="connsiteY329" fmla="*/ 84699 h 2656670"/>
              <a:gd name="connsiteX330" fmla="*/ 1158383 w 2660406"/>
              <a:gd name="connsiteY330" fmla="*/ 71793 h 2656670"/>
              <a:gd name="connsiteX331" fmla="*/ 1182582 w 2660406"/>
              <a:gd name="connsiteY331" fmla="*/ 58888 h 2656670"/>
              <a:gd name="connsiteX332" fmla="*/ 1206783 w 2660406"/>
              <a:gd name="connsiteY332" fmla="*/ 44367 h 2656670"/>
              <a:gd name="connsiteX333" fmla="*/ 1230176 w 2660406"/>
              <a:gd name="connsiteY333" fmla="*/ 30653 h 2656670"/>
              <a:gd name="connsiteX334" fmla="*/ 1255183 w 2660406"/>
              <a:gd name="connsiteY334" fmla="*/ 18554 h 2656670"/>
              <a:gd name="connsiteX335" fmla="*/ 1279384 w 2660406"/>
              <a:gd name="connsiteY335" fmla="*/ 8873 h 2656670"/>
              <a:gd name="connsiteX336" fmla="*/ 1304389 w 2660406"/>
              <a:gd name="connsiteY336" fmla="*/ 2419 h 265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2660406" h="2656670">
                <a:moveTo>
                  <a:pt x="1330204" y="0"/>
                </a:moveTo>
                <a:lnTo>
                  <a:pt x="1356017" y="2419"/>
                </a:lnTo>
                <a:lnTo>
                  <a:pt x="1381023" y="8873"/>
                </a:lnTo>
                <a:lnTo>
                  <a:pt x="1405223" y="18554"/>
                </a:lnTo>
                <a:lnTo>
                  <a:pt x="1430230" y="30653"/>
                </a:lnTo>
                <a:lnTo>
                  <a:pt x="1453624" y="44367"/>
                </a:lnTo>
                <a:lnTo>
                  <a:pt x="1477824" y="58888"/>
                </a:lnTo>
                <a:lnTo>
                  <a:pt x="1502025" y="71793"/>
                </a:lnTo>
                <a:lnTo>
                  <a:pt x="1526224" y="84699"/>
                </a:lnTo>
                <a:lnTo>
                  <a:pt x="1550424" y="94379"/>
                </a:lnTo>
                <a:lnTo>
                  <a:pt x="1575432" y="100833"/>
                </a:lnTo>
                <a:lnTo>
                  <a:pt x="1600439" y="104060"/>
                </a:lnTo>
                <a:lnTo>
                  <a:pt x="1627059" y="104060"/>
                </a:lnTo>
                <a:lnTo>
                  <a:pt x="1654486" y="102448"/>
                </a:lnTo>
                <a:lnTo>
                  <a:pt x="1681911" y="99220"/>
                </a:lnTo>
                <a:lnTo>
                  <a:pt x="1709339" y="95187"/>
                </a:lnTo>
                <a:lnTo>
                  <a:pt x="1736767" y="91960"/>
                </a:lnTo>
                <a:lnTo>
                  <a:pt x="1764193" y="89539"/>
                </a:lnTo>
                <a:lnTo>
                  <a:pt x="1790007" y="90346"/>
                </a:lnTo>
                <a:lnTo>
                  <a:pt x="1815014" y="93574"/>
                </a:lnTo>
                <a:lnTo>
                  <a:pt x="1839214" y="100833"/>
                </a:lnTo>
                <a:lnTo>
                  <a:pt x="1859381" y="111320"/>
                </a:lnTo>
                <a:lnTo>
                  <a:pt x="1878740" y="125034"/>
                </a:lnTo>
                <a:lnTo>
                  <a:pt x="1895681" y="141167"/>
                </a:lnTo>
                <a:lnTo>
                  <a:pt x="1912622" y="159720"/>
                </a:lnTo>
                <a:lnTo>
                  <a:pt x="1927948" y="179080"/>
                </a:lnTo>
                <a:lnTo>
                  <a:pt x="1943274" y="199247"/>
                </a:lnTo>
                <a:lnTo>
                  <a:pt x="1958601" y="219414"/>
                </a:lnTo>
                <a:lnTo>
                  <a:pt x="1973928" y="238775"/>
                </a:lnTo>
                <a:lnTo>
                  <a:pt x="1990062" y="257328"/>
                </a:lnTo>
                <a:lnTo>
                  <a:pt x="2008614" y="273462"/>
                </a:lnTo>
                <a:lnTo>
                  <a:pt x="2026361" y="287983"/>
                </a:lnTo>
                <a:lnTo>
                  <a:pt x="2046529" y="299275"/>
                </a:lnTo>
                <a:lnTo>
                  <a:pt x="2068309" y="308956"/>
                </a:lnTo>
                <a:lnTo>
                  <a:pt x="2091702" y="317021"/>
                </a:lnTo>
                <a:lnTo>
                  <a:pt x="2115903" y="324281"/>
                </a:lnTo>
                <a:lnTo>
                  <a:pt x="2140101" y="330735"/>
                </a:lnTo>
                <a:lnTo>
                  <a:pt x="2165109" y="337188"/>
                </a:lnTo>
                <a:lnTo>
                  <a:pt x="2188502" y="344448"/>
                </a:lnTo>
                <a:lnTo>
                  <a:pt x="2211897" y="352515"/>
                </a:lnTo>
                <a:lnTo>
                  <a:pt x="2233675" y="362196"/>
                </a:lnTo>
                <a:lnTo>
                  <a:pt x="2253035" y="374295"/>
                </a:lnTo>
                <a:lnTo>
                  <a:pt x="2270784" y="388815"/>
                </a:lnTo>
                <a:lnTo>
                  <a:pt x="2285303" y="406562"/>
                </a:lnTo>
                <a:lnTo>
                  <a:pt x="2297404" y="425922"/>
                </a:lnTo>
                <a:lnTo>
                  <a:pt x="2307084" y="447702"/>
                </a:lnTo>
                <a:lnTo>
                  <a:pt x="2315151" y="471097"/>
                </a:lnTo>
                <a:lnTo>
                  <a:pt x="2322411" y="494489"/>
                </a:lnTo>
                <a:lnTo>
                  <a:pt x="2328864" y="519497"/>
                </a:lnTo>
                <a:lnTo>
                  <a:pt x="2335317" y="543696"/>
                </a:lnTo>
                <a:lnTo>
                  <a:pt x="2342578" y="567896"/>
                </a:lnTo>
                <a:lnTo>
                  <a:pt x="2350643" y="591291"/>
                </a:lnTo>
                <a:lnTo>
                  <a:pt x="2360324" y="613070"/>
                </a:lnTo>
                <a:lnTo>
                  <a:pt x="2371617" y="633237"/>
                </a:lnTo>
                <a:lnTo>
                  <a:pt x="2386137" y="650985"/>
                </a:lnTo>
                <a:lnTo>
                  <a:pt x="2402271" y="669538"/>
                </a:lnTo>
                <a:lnTo>
                  <a:pt x="2420825" y="685670"/>
                </a:lnTo>
                <a:lnTo>
                  <a:pt x="2440992" y="700998"/>
                </a:lnTo>
                <a:lnTo>
                  <a:pt x="2461159" y="716325"/>
                </a:lnTo>
                <a:lnTo>
                  <a:pt x="2481325" y="731651"/>
                </a:lnTo>
                <a:lnTo>
                  <a:pt x="2500684" y="746978"/>
                </a:lnTo>
                <a:lnTo>
                  <a:pt x="2519238" y="763918"/>
                </a:lnTo>
                <a:lnTo>
                  <a:pt x="2535373" y="780859"/>
                </a:lnTo>
                <a:lnTo>
                  <a:pt x="2549085" y="800218"/>
                </a:lnTo>
                <a:lnTo>
                  <a:pt x="2559571" y="820385"/>
                </a:lnTo>
                <a:lnTo>
                  <a:pt x="2566832" y="844585"/>
                </a:lnTo>
                <a:lnTo>
                  <a:pt x="2570059" y="869592"/>
                </a:lnTo>
                <a:lnTo>
                  <a:pt x="2570866" y="895406"/>
                </a:lnTo>
                <a:lnTo>
                  <a:pt x="2568444" y="922832"/>
                </a:lnTo>
                <a:lnTo>
                  <a:pt x="2565220" y="950259"/>
                </a:lnTo>
                <a:lnTo>
                  <a:pt x="2561186" y="977688"/>
                </a:lnTo>
                <a:lnTo>
                  <a:pt x="2557959" y="1005113"/>
                </a:lnTo>
                <a:lnTo>
                  <a:pt x="2556345" y="1032540"/>
                </a:lnTo>
                <a:lnTo>
                  <a:pt x="2556345" y="1059160"/>
                </a:lnTo>
                <a:lnTo>
                  <a:pt x="2559571" y="1084167"/>
                </a:lnTo>
                <a:lnTo>
                  <a:pt x="2566025" y="1109174"/>
                </a:lnTo>
                <a:lnTo>
                  <a:pt x="2575705" y="1132567"/>
                </a:lnTo>
                <a:lnTo>
                  <a:pt x="2587806" y="1156767"/>
                </a:lnTo>
                <a:lnTo>
                  <a:pt x="2601520" y="1180968"/>
                </a:lnTo>
                <a:lnTo>
                  <a:pt x="2616038" y="1205168"/>
                </a:lnTo>
                <a:lnTo>
                  <a:pt x="2629752" y="1228562"/>
                </a:lnTo>
                <a:lnTo>
                  <a:pt x="2641853" y="1253569"/>
                </a:lnTo>
                <a:lnTo>
                  <a:pt x="2651532" y="1277768"/>
                </a:lnTo>
                <a:lnTo>
                  <a:pt x="2657987" y="1302775"/>
                </a:lnTo>
                <a:lnTo>
                  <a:pt x="2660406" y="1328588"/>
                </a:lnTo>
                <a:lnTo>
                  <a:pt x="2657987" y="1354401"/>
                </a:lnTo>
                <a:lnTo>
                  <a:pt x="2651532" y="1379408"/>
                </a:lnTo>
                <a:lnTo>
                  <a:pt x="2641853" y="1403610"/>
                </a:lnTo>
                <a:lnTo>
                  <a:pt x="2629752" y="1428615"/>
                </a:lnTo>
                <a:lnTo>
                  <a:pt x="2616038" y="1452010"/>
                </a:lnTo>
                <a:lnTo>
                  <a:pt x="2601520" y="1476211"/>
                </a:lnTo>
                <a:lnTo>
                  <a:pt x="2587806" y="1500410"/>
                </a:lnTo>
                <a:lnTo>
                  <a:pt x="2575705" y="1524610"/>
                </a:lnTo>
                <a:lnTo>
                  <a:pt x="2566025" y="1548003"/>
                </a:lnTo>
                <a:lnTo>
                  <a:pt x="2559571" y="1573011"/>
                </a:lnTo>
                <a:lnTo>
                  <a:pt x="2556345" y="1598017"/>
                </a:lnTo>
                <a:lnTo>
                  <a:pt x="2556345" y="1624637"/>
                </a:lnTo>
                <a:lnTo>
                  <a:pt x="2557959" y="1652063"/>
                </a:lnTo>
                <a:lnTo>
                  <a:pt x="2561186" y="1679491"/>
                </a:lnTo>
                <a:lnTo>
                  <a:pt x="2565220" y="1706918"/>
                </a:lnTo>
                <a:lnTo>
                  <a:pt x="2568444" y="1734346"/>
                </a:lnTo>
                <a:lnTo>
                  <a:pt x="2570866" y="1761772"/>
                </a:lnTo>
                <a:lnTo>
                  <a:pt x="2570059" y="1787586"/>
                </a:lnTo>
                <a:lnTo>
                  <a:pt x="2566832" y="1812593"/>
                </a:lnTo>
                <a:lnTo>
                  <a:pt x="2559571" y="1836792"/>
                </a:lnTo>
                <a:lnTo>
                  <a:pt x="2549085" y="1856959"/>
                </a:lnTo>
                <a:lnTo>
                  <a:pt x="2535373" y="1876319"/>
                </a:lnTo>
                <a:lnTo>
                  <a:pt x="2519238" y="1893259"/>
                </a:lnTo>
                <a:lnTo>
                  <a:pt x="2500684" y="1910198"/>
                </a:lnTo>
                <a:lnTo>
                  <a:pt x="2481325" y="1925525"/>
                </a:lnTo>
                <a:lnTo>
                  <a:pt x="2461159" y="1940852"/>
                </a:lnTo>
                <a:lnTo>
                  <a:pt x="2440992" y="1956179"/>
                </a:lnTo>
                <a:lnTo>
                  <a:pt x="2420825" y="1971506"/>
                </a:lnTo>
                <a:lnTo>
                  <a:pt x="2402271" y="1987639"/>
                </a:lnTo>
                <a:lnTo>
                  <a:pt x="2386137" y="2006193"/>
                </a:lnTo>
                <a:lnTo>
                  <a:pt x="2371617" y="2023940"/>
                </a:lnTo>
                <a:lnTo>
                  <a:pt x="2360324" y="2044106"/>
                </a:lnTo>
                <a:lnTo>
                  <a:pt x="2350643" y="2065886"/>
                </a:lnTo>
                <a:lnTo>
                  <a:pt x="2342578" y="2089280"/>
                </a:lnTo>
                <a:lnTo>
                  <a:pt x="2335317" y="2113480"/>
                </a:lnTo>
                <a:lnTo>
                  <a:pt x="2328864" y="2137681"/>
                </a:lnTo>
                <a:lnTo>
                  <a:pt x="2322411" y="2162688"/>
                </a:lnTo>
                <a:lnTo>
                  <a:pt x="2315151" y="2186081"/>
                </a:lnTo>
                <a:lnTo>
                  <a:pt x="2307084" y="2209474"/>
                </a:lnTo>
                <a:lnTo>
                  <a:pt x="2297404" y="2231255"/>
                </a:lnTo>
                <a:lnTo>
                  <a:pt x="2285303" y="2250616"/>
                </a:lnTo>
                <a:lnTo>
                  <a:pt x="2270784" y="2268361"/>
                </a:lnTo>
                <a:lnTo>
                  <a:pt x="2253035" y="2282882"/>
                </a:lnTo>
                <a:lnTo>
                  <a:pt x="2233675" y="2294981"/>
                </a:lnTo>
                <a:lnTo>
                  <a:pt x="2211897" y="2304661"/>
                </a:lnTo>
                <a:lnTo>
                  <a:pt x="2188502" y="2312729"/>
                </a:lnTo>
                <a:lnTo>
                  <a:pt x="2165109" y="2319988"/>
                </a:lnTo>
                <a:lnTo>
                  <a:pt x="2140101" y="2326443"/>
                </a:lnTo>
                <a:lnTo>
                  <a:pt x="2115903" y="2332896"/>
                </a:lnTo>
                <a:lnTo>
                  <a:pt x="2091702" y="2340155"/>
                </a:lnTo>
                <a:lnTo>
                  <a:pt x="2068309" y="2348222"/>
                </a:lnTo>
                <a:lnTo>
                  <a:pt x="2046529" y="2357903"/>
                </a:lnTo>
                <a:lnTo>
                  <a:pt x="2026361" y="2369196"/>
                </a:lnTo>
                <a:lnTo>
                  <a:pt x="2008614" y="2383714"/>
                </a:lnTo>
                <a:lnTo>
                  <a:pt x="1990062" y="2399848"/>
                </a:lnTo>
                <a:lnTo>
                  <a:pt x="1973928" y="2418402"/>
                </a:lnTo>
                <a:lnTo>
                  <a:pt x="1958601" y="2437762"/>
                </a:lnTo>
                <a:lnTo>
                  <a:pt x="1943274" y="2457929"/>
                </a:lnTo>
                <a:lnTo>
                  <a:pt x="1927948" y="2478096"/>
                </a:lnTo>
                <a:lnTo>
                  <a:pt x="1912622" y="2497456"/>
                </a:lnTo>
                <a:lnTo>
                  <a:pt x="1895681" y="2516010"/>
                </a:lnTo>
                <a:lnTo>
                  <a:pt x="1878740" y="2532143"/>
                </a:lnTo>
                <a:lnTo>
                  <a:pt x="1859381" y="2545857"/>
                </a:lnTo>
                <a:lnTo>
                  <a:pt x="1839214" y="2556344"/>
                </a:lnTo>
                <a:lnTo>
                  <a:pt x="1815014" y="2563603"/>
                </a:lnTo>
                <a:lnTo>
                  <a:pt x="1790007" y="2566831"/>
                </a:lnTo>
                <a:lnTo>
                  <a:pt x="1764193" y="2567637"/>
                </a:lnTo>
                <a:lnTo>
                  <a:pt x="1736767" y="2565216"/>
                </a:lnTo>
                <a:lnTo>
                  <a:pt x="1709339" y="2561991"/>
                </a:lnTo>
                <a:lnTo>
                  <a:pt x="1681911" y="2557956"/>
                </a:lnTo>
                <a:lnTo>
                  <a:pt x="1654486" y="2554731"/>
                </a:lnTo>
                <a:lnTo>
                  <a:pt x="1627059" y="2553117"/>
                </a:lnTo>
                <a:lnTo>
                  <a:pt x="1600439" y="2553117"/>
                </a:lnTo>
                <a:lnTo>
                  <a:pt x="1575432" y="2556344"/>
                </a:lnTo>
                <a:lnTo>
                  <a:pt x="1550424" y="2562797"/>
                </a:lnTo>
                <a:lnTo>
                  <a:pt x="1526224" y="2572477"/>
                </a:lnTo>
                <a:lnTo>
                  <a:pt x="1502025" y="2585383"/>
                </a:lnTo>
                <a:lnTo>
                  <a:pt x="1477824" y="2598291"/>
                </a:lnTo>
                <a:lnTo>
                  <a:pt x="1453624" y="2612809"/>
                </a:lnTo>
                <a:lnTo>
                  <a:pt x="1430230" y="2626523"/>
                </a:lnTo>
                <a:lnTo>
                  <a:pt x="1405223" y="2638624"/>
                </a:lnTo>
                <a:lnTo>
                  <a:pt x="1381023" y="2648305"/>
                </a:lnTo>
                <a:lnTo>
                  <a:pt x="1356017" y="2654758"/>
                </a:lnTo>
                <a:lnTo>
                  <a:pt x="1335613" y="2656670"/>
                </a:lnTo>
                <a:lnTo>
                  <a:pt x="1324794" y="2656670"/>
                </a:lnTo>
                <a:lnTo>
                  <a:pt x="1304389" y="2654758"/>
                </a:lnTo>
                <a:lnTo>
                  <a:pt x="1279384" y="2648305"/>
                </a:lnTo>
                <a:lnTo>
                  <a:pt x="1255183" y="2638624"/>
                </a:lnTo>
                <a:lnTo>
                  <a:pt x="1230176" y="2626523"/>
                </a:lnTo>
                <a:lnTo>
                  <a:pt x="1206783" y="2612809"/>
                </a:lnTo>
                <a:lnTo>
                  <a:pt x="1182582" y="2598291"/>
                </a:lnTo>
                <a:lnTo>
                  <a:pt x="1158383" y="2585383"/>
                </a:lnTo>
                <a:lnTo>
                  <a:pt x="1134183" y="2572477"/>
                </a:lnTo>
                <a:lnTo>
                  <a:pt x="1110788" y="2562797"/>
                </a:lnTo>
                <a:lnTo>
                  <a:pt x="1084975" y="2556344"/>
                </a:lnTo>
                <a:lnTo>
                  <a:pt x="1059970" y="2553117"/>
                </a:lnTo>
                <a:lnTo>
                  <a:pt x="1033347" y="2553117"/>
                </a:lnTo>
                <a:lnTo>
                  <a:pt x="1005921" y="2554731"/>
                </a:lnTo>
                <a:lnTo>
                  <a:pt x="978495" y="2557956"/>
                </a:lnTo>
                <a:lnTo>
                  <a:pt x="951067" y="2561991"/>
                </a:lnTo>
                <a:lnTo>
                  <a:pt x="923641" y="2565216"/>
                </a:lnTo>
                <a:lnTo>
                  <a:pt x="896214" y="2567637"/>
                </a:lnTo>
                <a:lnTo>
                  <a:pt x="870401" y="2566831"/>
                </a:lnTo>
                <a:lnTo>
                  <a:pt x="845394" y="2563603"/>
                </a:lnTo>
                <a:lnTo>
                  <a:pt x="821193" y="2556344"/>
                </a:lnTo>
                <a:lnTo>
                  <a:pt x="801027" y="2545857"/>
                </a:lnTo>
                <a:lnTo>
                  <a:pt x="781667" y="2532143"/>
                </a:lnTo>
                <a:lnTo>
                  <a:pt x="764727" y="2516010"/>
                </a:lnTo>
                <a:lnTo>
                  <a:pt x="747785" y="2497456"/>
                </a:lnTo>
                <a:lnTo>
                  <a:pt x="732459" y="2478096"/>
                </a:lnTo>
                <a:lnTo>
                  <a:pt x="717132" y="2457929"/>
                </a:lnTo>
                <a:lnTo>
                  <a:pt x="701807" y="2437762"/>
                </a:lnTo>
                <a:lnTo>
                  <a:pt x="686480" y="2418402"/>
                </a:lnTo>
                <a:lnTo>
                  <a:pt x="670344" y="2399848"/>
                </a:lnTo>
                <a:lnTo>
                  <a:pt x="651792" y="2383714"/>
                </a:lnTo>
                <a:lnTo>
                  <a:pt x="634045" y="2369196"/>
                </a:lnTo>
                <a:lnTo>
                  <a:pt x="613880" y="2357903"/>
                </a:lnTo>
                <a:lnTo>
                  <a:pt x="592098" y="2348222"/>
                </a:lnTo>
                <a:lnTo>
                  <a:pt x="568706" y="2340155"/>
                </a:lnTo>
                <a:lnTo>
                  <a:pt x="544505" y="2332896"/>
                </a:lnTo>
                <a:lnTo>
                  <a:pt x="520304" y="2326443"/>
                </a:lnTo>
                <a:lnTo>
                  <a:pt x="495298" y="2319988"/>
                </a:lnTo>
                <a:lnTo>
                  <a:pt x="471904" y="2312729"/>
                </a:lnTo>
                <a:lnTo>
                  <a:pt x="448511" y="2304661"/>
                </a:lnTo>
                <a:lnTo>
                  <a:pt x="426732" y="2294981"/>
                </a:lnTo>
                <a:lnTo>
                  <a:pt x="407371" y="2282882"/>
                </a:lnTo>
                <a:lnTo>
                  <a:pt x="389623" y="2268361"/>
                </a:lnTo>
                <a:lnTo>
                  <a:pt x="375105" y="2250616"/>
                </a:lnTo>
                <a:lnTo>
                  <a:pt x="363003" y="2231255"/>
                </a:lnTo>
                <a:lnTo>
                  <a:pt x="353324" y="2209474"/>
                </a:lnTo>
                <a:lnTo>
                  <a:pt x="345258" y="2186081"/>
                </a:lnTo>
                <a:lnTo>
                  <a:pt x="337997" y="2162688"/>
                </a:lnTo>
                <a:lnTo>
                  <a:pt x="331544" y="2137681"/>
                </a:lnTo>
                <a:lnTo>
                  <a:pt x="325091" y="2113480"/>
                </a:lnTo>
                <a:lnTo>
                  <a:pt x="317831" y="2089280"/>
                </a:lnTo>
                <a:lnTo>
                  <a:pt x="309764" y="2065886"/>
                </a:lnTo>
                <a:lnTo>
                  <a:pt x="300084" y="2044106"/>
                </a:lnTo>
                <a:lnTo>
                  <a:pt x="288790" y="2023940"/>
                </a:lnTo>
                <a:lnTo>
                  <a:pt x="274269" y="2006193"/>
                </a:lnTo>
                <a:lnTo>
                  <a:pt x="258136" y="1987639"/>
                </a:lnTo>
                <a:lnTo>
                  <a:pt x="239583" y="1971506"/>
                </a:lnTo>
                <a:lnTo>
                  <a:pt x="220221" y="1956179"/>
                </a:lnTo>
                <a:lnTo>
                  <a:pt x="199248" y="1940852"/>
                </a:lnTo>
                <a:lnTo>
                  <a:pt x="179083" y="1925525"/>
                </a:lnTo>
                <a:lnTo>
                  <a:pt x="159722" y="1910198"/>
                </a:lnTo>
                <a:lnTo>
                  <a:pt x="141170" y="1893259"/>
                </a:lnTo>
                <a:lnTo>
                  <a:pt x="125035" y="1876319"/>
                </a:lnTo>
                <a:lnTo>
                  <a:pt x="111322" y="1856959"/>
                </a:lnTo>
                <a:lnTo>
                  <a:pt x="100836" y="1836792"/>
                </a:lnTo>
                <a:lnTo>
                  <a:pt x="93575" y="1812593"/>
                </a:lnTo>
                <a:lnTo>
                  <a:pt x="90349" y="1787586"/>
                </a:lnTo>
                <a:lnTo>
                  <a:pt x="89541" y="1761772"/>
                </a:lnTo>
                <a:lnTo>
                  <a:pt x="91963" y="1734346"/>
                </a:lnTo>
                <a:lnTo>
                  <a:pt x="95189" y="1706918"/>
                </a:lnTo>
                <a:lnTo>
                  <a:pt x="99222" y="1679491"/>
                </a:lnTo>
                <a:lnTo>
                  <a:pt x="102449" y="1652063"/>
                </a:lnTo>
                <a:lnTo>
                  <a:pt x="104061" y="1624637"/>
                </a:lnTo>
                <a:lnTo>
                  <a:pt x="104061" y="1598017"/>
                </a:lnTo>
                <a:lnTo>
                  <a:pt x="100836" y="1573011"/>
                </a:lnTo>
                <a:lnTo>
                  <a:pt x="94381" y="1548003"/>
                </a:lnTo>
                <a:lnTo>
                  <a:pt x="84703" y="1524610"/>
                </a:lnTo>
                <a:lnTo>
                  <a:pt x="71795" y="1500410"/>
                </a:lnTo>
                <a:lnTo>
                  <a:pt x="58889" y="1476211"/>
                </a:lnTo>
                <a:lnTo>
                  <a:pt x="44369" y="1452010"/>
                </a:lnTo>
                <a:lnTo>
                  <a:pt x="30654" y="1428615"/>
                </a:lnTo>
                <a:lnTo>
                  <a:pt x="18554" y="1403610"/>
                </a:lnTo>
                <a:lnTo>
                  <a:pt x="8874" y="1379408"/>
                </a:lnTo>
                <a:lnTo>
                  <a:pt x="2421" y="1354401"/>
                </a:lnTo>
                <a:lnTo>
                  <a:pt x="0" y="1328588"/>
                </a:lnTo>
                <a:lnTo>
                  <a:pt x="2421" y="1302775"/>
                </a:lnTo>
                <a:lnTo>
                  <a:pt x="8874" y="1277768"/>
                </a:lnTo>
                <a:lnTo>
                  <a:pt x="18554" y="1253569"/>
                </a:lnTo>
                <a:lnTo>
                  <a:pt x="30654" y="1228562"/>
                </a:lnTo>
                <a:lnTo>
                  <a:pt x="44369" y="1205168"/>
                </a:lnTo>
                <a:lnTo>
                  <a:pt x="58889" y="1180968"/>
                </a:lnTo>
                <a:lnTo>
                  <a:pt x="71795" y="1156767"/>
                </a:lnTo>
                <a:lnTo>
                  <a:pt x="84703" y="1132567"/>
                </a:lnTo>
                <a:lnTo>
                  <a:pt x="94381" y="1109174"/>
                </a:lnTo>
                <a:lnTo>
                  <a:pt x="100836" y="1084167"/>
                </a:lnTo>
                <a:lnTo>
                  <a:pt x="104061" y="1059160"/>
                </a:lnTo>
                <a:lnTo>
                  <a:pt x="104061" y="1032540"/>
                </a:lnTo>
                <a:lnTo>
                  <a:pt x="102449" y="1005113"/>
                </a:lnTo>
                <a:lnTo>
                  <a:pt x="99222" y="977688"/>
                </a:lnTo>
                <a:lnTo>
                  <a:pt x="95189" y="950259"/>
                </a:lnTo>
                <a:lnTo>
                  <a:pt x="91963" y="922832"/>
                </a:lnTo>
                <a:lnTo>
                  <a:pt x="89541" y="895406"/>
                </a:lnTo>
                <a:lnTo>
                  <a:pt x="90349" y="869592"/>
                </a:lnTo>
                <a:lnTo>
                  <a:pt x="93575" y="844585"/>
                </a:lnTo>
                <a:lnTo>
                  <a:pt x="100836" y="820385"/>
                </a:lnTo>
                <a:lnTo>
                  <a:pt x="111322" y="800218"/>
                </a:lnTo>
                <a:lnTo>
                  <a:pt x="125035" y="780859"/>
                </a:lnTo>
                <a:lnTo>
                  <a:pt x="141170" y="763918"/>
                </a:lnTo>
                <a:lnTo>
                  <a:pt x="159722" y="746978"/>
                </a:lnTo>
                <a:lnTo>
                  <a:pt x="179083" y="731651"/>
                </a:lnTo>
                <a:lnTo>
                  <a:pt x="199248" y="716325"/>
                </a:lnTo>
                <a:lnTo>
                  <a:pt x="220221" y="700998"/>
                </a:lnTo>
                <a:lnTo>
                  <a:pt x="239583" y="685670"/>
                </a:lnTo>
                <a:lnTo>
                  <a:pt x="258136" y="669538"/>
                </a:lnTo>
                <a:lnTo>
                  <a:pt x="274269" y="650985"/>
                </a:lnTo>
                <a:lnTo>
                  <a:pt x="288790" y="633237"/>
                </a:lnTo>
                <a:lnTo>
                  <a:pt x="300084" y="613070"/>
                </a:lnTo>
                <a:lnTo>
                  <a:pt x="309764" y="591291"/>
                </a:lnTo>
                <a:lnTo>
                  <a:pt x="317831" y="567896"/>
                </a:lnTo>
                <a:lnTo>
                  <a:pt x="325091" y="543696"/>
                </a:lnTo>
                <a:lnTo>
                  <a:pt x="331544" y="519497"/>
                </a:lnTo>
                <a:lnTo>
                  <a:pt x="337997" y="494489"/>
                </a:lnTo>
                <a:lnTo>
                  <a:pt x="345258" y="471097"/>
                </a:lnTo>
                <a:lnTo>
                  <a:pt x="353324" y="447702"/>
                </a:lnTo>
                <a:lnTo>
                  <a:pt x="363003" y="425922"/>
                </a:lnTo>
                <a:lnTo>
                  <a:pt x="375105" y="406562"/>
                </a:lnTo>
                <a:lnTo>
                  <a:pt x="389623" y="388815"/>
                </a:lnTo>
                <a:lnTo>
                  <a:pt x="407371" y="374295"/>
                </a:lnTo>
                <a:lnTo>
                  <a:pt x="426732" y="362196"/>
                </a:lnTo>
                <a:lnTo>
                  <a:pt x="448511" y="352515"/>
                </a:lnTo>
                <a:lnTo>
                  <a:pt x="471904" y="344448"/>
                </a:lnTo>
                <a:lnTo>
                  <a:pt x="495298" y="337188"/>
                </a:lnTo>
                <a:lnTo>
                  <a:pt x="520304" y="330735"/>
                </a:lnTo>
                <a:lnTo>
                  <a:pt x="544505" y="324281"/>
                </a:lnTo>
                <a:lnTo>
                  <a:pt x="568706" y="317021"/>
                </a:lnTo>
                <a:lnTo>
                  <a:pt x="592098" y="308956"/>
                </a:lnTo>
                <a:lnTo>
                  <a:pt x="613880" y="299275"/>
                </a:lnTo>
                <a:lnTo>
                  <a:pt x="634045" y="287983"/>
                </a:lnTo>
                <a:lnTo>
                  <a:pt x="651792" y="273462"/>
                </a:lnTo>
                <a:lnTo>
                  <a:pt x="670344" y="257328"/>
                </a:lnTo>
                <a:lnTo>
                  <a:pt x="686480" y="238775"/>
                </a:lnTo>
                <a:lnTo>
                  <a:pt x="701807" y="219414"/>
                </a:lnTo>
                <a:lnTo>
                  <a:pt x="717132" y="199247"/>
                </a:lnTo>
                <a:lnTo>
                  <a:pt x="732459" y="179080"/>
                </a:lnTo>
                <a:lnTo>
                  <a:pt x="747785" y="159720"/>
                </a:lnTo>
                <a:lnTo>
                  <a:pt x="764727" y="141167"/>
                </a:lnTo>
                <a:lnTo>
                  <a:pt x="781667" y="125034"/>
                </a:lnTo>
                <a:lnTo>
                  <a:pt x="801027" y="111320"/>
                </a:lnTo>
                <a:lnTo>
                  <a:pt x="821193" y="100833"/>
                </a:lnTo>
                <a:lnTo>
                  <a:pt x="845394" y="93574"/>
                </a:lnTo>
                <a:lnTo>
                  <a:pt x="870401" y="90346"/>
                </a:lnTo>
                <a:lnTo>
                  <a:pt x="896214" y="89539"/>
                </a:lnTo>
                <a:lnTo>
                  <a:pt x="923641" y="91960"/>
                </a:lnTo>
                <a:lnTo>
                  <a:pt x="951067" y="95187"/>
                </a:lnTo>
                <a:lnTo>
                  <a:pt x="978495" y="99220"/>
                </a:lnTo>
                <a:lnTo>
                  <a:pt x="1005921" y="102448"/>
                </a:lnTo>
                <a:lnTo>
                  <a:pt x="1033347" y="104060"/>
                </a:lnTo>
                <a:lnTo>
                  <a:pt x="1059970" y="104060"/>
                </a:lnTo>
                <a:lnTo>
                  <a:pt x="1084975" y="100833"/>
                </a:lnTo>
                <a:lnTo>
                  <a:pt x="1110788" y="94379"/>
                </a:lnTo>
                <a:lnTo>
                  <a:pt x="1134183" y="84699"/>
                </a:lnTo>
                <a:lnTo>
                  <a:pt x="1158383" y="71793"/>
                </a:lnTo>
                <a:lnTo>
                  <a:pt x="1182582" y="58888"/>
                </a:lnTo>
                <a:lnTo>
                  <a:pt x="1206783" y="44367"/>
                </a:lnTo>
                <a:lnTo>
                  <a:pt x="1230176" y="30653"/>
                </a:lnTo>
                <a:lnTo>
                  <a:pt x="1255183" y="18554"/>
                </a:lnTo>
                <a:lnTo>
                  <a:pt x="1279384" y="8873"/>
                </a:lnTo>
                <a:lnTo>
                  <a:pt x="1304389" y="241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rain">
            <a:extLst>
              <a:ext uri="{FF2B5EF4-FFF2-40B4-BE49-F238E27FC236}">
                <a16:creationId xmlns:a16="http://schemas.microsoft.com/office/drawing/2014/main" id="{6F4E8F2E-4F1A-A144-AA45-A9F8049F1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4425" y="955364"/>
            <a:ext cx="1900766" cy="1900766"/>
          </a:xfrm>
          <a:prstGeom prst="rect">
            <a:avLst/>
          </a:prstGeom>
        </p:spPr>
      </p:pic>
      <p:pic>
        <p:nvPicPr>
          <p:cNvPr id="31" name="Content Placeholder 4" descr="List">
            <a:extLst>
              <a:ext uri="{FF2B5EF4-FFF2-40B4-BE49-F238E27FC236}">
                <a16:creationId xmlns:a16="http://schemas.microsoft.com/office/drawing/2014/main" id="{1B027A92-D6C2-5549-BB8A-BA6FF0E74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9709" y="3719631"/>
            <a:ext cx="1747382" cy="1747382"/>
          </a:xfrm>
          <a:prstGeom prst="rect">
            <a:avLst/>
          </a:prstGeom>
        </p:spPr>
      </p:pic>
      <p:sp>
        <p:nvSpPr>
          <p:cNvPr id="32" name="Rectangle 20">
            <a:extLst>
              <a:ext uri="{FF2B5EF4-FFF2-40B4-BE49-F238E27FC236}">
                <a16:creationId xmlns:a16="http://schemas.microsoft.com/office/drawing/2014/main" id="{1ACEE35C-53C2-4E2E-A607-ACF586CFF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ADACB9-67C0-0D4B-A006-61FFA377678A}"/>
              </a:ext>
            </a:extLst>
          </p:cNvPr>
          <p:cNvSpPr txBox="1"/>
          <p:nvPr/>
        </p:nvSpPr>
        <p:spPr>
          <a:xfrm>
            <a:off x="1337639" y="1819253"/>
            <a:ext cx="100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TOOLS: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FBF8F-9DC7-564D-97C2-8E5A06A81237}"/>
              </a:ext>
            </a:extLst>
          </p:cNvPr>
          <p:cNvSpPr txBox="1"/>
          <p:nvPr/>
        </p:nvSpPr>
        <p:spPr>
          <a:xfrm>
            <a:off x="5345750" y="2921168"/>
            <a:ext cx="6286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+mj-lt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344008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205D-35D6-F24C-A336-10FC9330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2800"/>
              <a:t>Risk analysis and prioritization</a:t>
            </a:r>
            <a:br>
              <a:rPr lang="en-US" sz="2800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DC712-ED9A-4948-8D8B-239276964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846516" cy="35935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Within the project there may be an endless amount of risks. We can distinguish the likely risks and their damage by estimating the Risk Exposure with this formula: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Risk Exposure =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(potential damage) x (probability of occurrence)</a:t>
            </a:r>
          </a:p>
        </p:txBody>
      </p:sp>
      <p:pic>
        <p:nvPicPr>
          <p:cNvPr id="7" name="Graphic 6" descr="Calculator">
            <a:extLst>
              <a:ext uri="{FF2B5EF4-FFF2-40B4-BE49-F238E27FC236}">
                <a16:creationId xmlns:a16="http://schemas.microsoft.com/office/drawing/2014/main" id="{ECB0F7CB-0BDA-0846-82AA-9B0A8FB19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8193" y="853757"/>
            <a:ext cx="5176744" cy="5176744"/>
          </a:xfrm>
          <a:prstGeom prst="rect">
            <a:avLst/>
          </a:prstGeom>
        </p:spPr>
      </p:pic>
      <p:pic>
        <p:nvPicPr>
          <p:cNvPr id="9" name="Graphic 8" descr="Heart">
            <a:extLst>
              <a:ext uri="{FF2B5EF4-FFF2-40B4-BE49-F238E27FC236}">
                <a16:creationId xmlns:a16="http://schemas.microsoft.com/office/drawing/2014/main" id="{6CE6949D-8B4E-5F40-BA0A-71CD59256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468549">
            <a:off x="6094947" y="463853"/>
            <a:ext cx="1062500" cy="1062500"/>
          </a:xfrm>
          <a:prstGeom prst="rect">
            <a:avLst/>
          </a:prstGeom>
        </p:spPr>
      </p:pic>
      <p:pic>
        <p:nvPicPr>
          <p:cNvPr id="11" name="Graphic 10" descr="Heart">
            <a:extLst>
              <a:ext uri="{FF2B5EF4-FFF2-40B4-BE49-F238E27FC236}">
                <a16:creationId xmlns:a16="http://schemas.microsoft.com/office/drawing/2014/main" id="{C76455B2-A743-DA4C-BB05-00BF0955A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40818">
            <a:off x="6905015" y="630673"/>
            <a:ext cx="629667" cy="629667"/>
          </a:xfrm>
          <a:prstGeom prst="rect">
            <a:avLst/>
          </a:prstGeom>
        </p:spPr>
      </p:pic>
      <p:pic>
        <p:nvPicPr>
          <p:cNvPr id="15" name="Graphic 14" descr="Heart">
            <a:extLst>
              <a:ext uri="{FF2B5EF4-FFF2-40B4-BE49-F238E27FC236}">
                <a16:creationId xmlns:a16="http://schemas.microsoft.com/office/drawing/2014/main" id="{C7620251-D2F2-704D-906D-2FB054DB4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696936">
            <a:off x="6355501" y="1370734"/>
            <a:ext cx="703030" cy="70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8734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{AD4FEB9F-2CDF-7842-908A-5DBEB241BDB9}tf10001071</Template>
  <TotalTime>7127</TotalTime>
  <Words>857</Words>
  <Application>Microsoft Macintosh PowerPoint</Application>
  <PresentationFormat>Widescreen</PresentationFormat>
  <Paragraphs>196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Abadi MT Condensed Light</vt:lpstr>
      <vt:lpstr>Arial</vt:lpstr>
      <vt:lpstr>Gill Sans MT</vt:lpstr>
      <vt:lpstr>Impact</vt:lpstr>
      <vt:lpstr>Badge</vt:lpstr>
      <vt:lpstr>PowerPoint Presentation</vt:lpstr>
      <vt:lpstr>PowerPoint Presentation</vt:lpstr>
      <vt:lpstr>What is a risk?</vt:lpstr>
      <vt:lpstr>PM-BOK</vt:lpstr>
      <vt:lpstr>PRINCE2</vt:lpstr>
      <vt:lpstr>Category of risks</vt:lpstr>
      <vt:lpstr>Planning for risk</vt:lpstr>
      <vt:lpstr>Risk identification </vt:lpstr>
      <vt:lpstr>Risk analysis and prioritization </vt:lpstr>
      <vt:lpstr>Risk Planning </vt:lpstr>
      <vt:lpstr>Risk monitoring </vt:lpstr>
      <vt:lpstr>PowerPoint Presentation</vt:lpstr>
      <vt:lpstr>Case Study 1: Payroll Processing at Brightmouth College </vt:lpstr>
      <vt:lpstr>Contingency</vt:lpstr>
      <vt:lpstr>Is it worth it?</vt:lpstr>
      <vt:lpstr>How to keep track of risks</vt:lpstr>
      <vt:lpstr>PowerPoint Presentation</vt:lpstr>
      <vt:lpstr>Scheduling with risks</vt:lpstr>
      <vt:lpstr>PERT </vt:lpstr>
      <vt:lpstr>PERT</vt:lpstr>
      <vt:lpstr>PERT Example</vt:lpstr>
      <vt:lpstr>Monte Carlo Simulation</vt:lpstr>
      <vt:lpstr>Critical Chain Concept</vt:lpstr>
      <vt:lpstr>Case Study 1: Payroll Processing at Brightmouth College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31</cp:revision>
  <dcterms:created xsi:type="dcterms:W3CDTF">2019-01-30T12:42:25Z</dcterms:created>
  <dcterms:modified xsi:type="dcterms:W3CDTF">2019-02-04T11:45:05Z</dcterms:modified>
</cp:coreProperties>
</file>