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62" r:id="rId3"/>
    <p:sldId id="258" r:id="rId4"/>
    <p:sldId id="263" r:id="rId5"/>
    <p:sldId id="269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79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07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8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6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7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7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8462E-CA37-4F37-A839-C3299F26F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24EDBC-4777-4394-ACE2-CBED0FAE6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Ryan Miller</a:t>
            </a:r>
          </a:p>
        </p:txBody>
      </p:sp>
    </p:spTree>
    <p:extLst>
      <p:ext uri="{BB962C8B-B14F-4D97-AF65-F5344CB8AC3E}">
        <p14:creationId xmlns:p14="http://schemas.microsoft.com/office/powerpoint/2010/main" val="40015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0431E-0B04-44A1-9C51-531E28D18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B894D-E259-420E-8C23-94D689E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/>
              <a:t>What is Risk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BD1913-40B7-4355-A154-D3CFE8DA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Risk </a:t>
            </a:r>
            <a:r>
              <a:rPr lang="en-GB" sz="3200" dirty="0"/>
              <a:t>management is analysing risks and then either mitigating or controlling the risk</a:t>
            </a:r>
            <a:r>
              <a:rPr lang="en-GB" sz="3200" dirty="0" smtClean="0"/>
              <a:t>.</a:t>
            </a:r>
          </a:p>
          <a:p>
            <a:endParaRPr lang="en-GB" sz="3200" dirty="0"/>
          </a:p>
          <a:p>
            <a:pPr marL="0" indent="0" algn="r">
              <a:buNone/>
            </a:pPr>
            <a:r>
              <a:rPr lang="en-GB" sz="2000" dirty="0" smtClean="0"/>
              <a:t>“If you don’t actively attack risks, risks will actively attack you.”</a:t>
            </a:r>
          </a:p>
          <a:p>
            <a:pPr marL="0" indent="0" algn="r">
              <a:buNone/>
            </a:pPr>
            <a:r>
              <a:rPr lang="en-GB" sz="2000" dirty="0" smtClean="0"/>
              <a:t>- Tom Gilb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424749-EEE0-49C9-9ABF-97B171A3EA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5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F3BC0-6D09-4FE4-8D57-95E65D82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F0055D-C928-4799-AF80-7161632A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  <a:p>
            <a:r>
              <a:rPr lang="en-GB" sz="3200" dirty="0"/>
              <a:t>Wikipedia definition: “</a:t>
            </a:r>
            <a:r>
              <a:rPr lang="en-GB" sz="3200" b="1" i="1" dirty="0"/>
              <a:t>Risk</a:t>
            </a:r>
            <a:r>
              <a:rPr lang="en-GB" sz="3200" i="1" dirty="0"/>
              <a:t> is the possibility of losing something of value.</a:t>
            </a:r>
            <a:r>
              <a:rPr lang="en-GB" sz="3200" dirty="0"/>
              <a:t>”</a:t>
            </a:r>
          </a:p>
          <a:p>
            <a:endParaRPr lang="en-GB" sz="3200" dirty="0"/>
          </a:p>
          <a:p>
            <a:r>
              <a:rPr lang="en-GB" sz="3200" dirty="0"/>
              <a:t>A software risk is potential loss or issue that may or may not occur in the future of the project’s production or delivery.</a:t>
            </a:r>
          </a:p>
        </p:txBody>
      </p:sp>
    </p:spTree>
    <p:extLst>
      <p:ext uri="{BB962C8B-B14F-4D97-AF65-F5344CB8AC3E}">
        <p14:creationId xmlns:p14="http://schemas.microsoft.com/office/powerpoint/2010/main" val="4422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0431E-0B04-44A1-9C51-531E28D18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B894D-E259-420E-8C23-94D689E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 smtClean="0"/>
              <a:t>What types of risk are of concern within a software project?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BD1913-40B7-4355-A154-D3CFE8DA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In my research I have discovered the following types of risks associated with software projects:</a:t>
            </a:r>
          </a:p>
          <a:p>
            <a:pPr lvl="1"/>
            <a:r>
              <a:rPr lang="en-GB" sz="2000" dirty="0" smtClean="0"/>
              <a:t>Product Size Risks.</a:t>
            </a:r>
          </a:p>
          <a:p>
            <a:pPr lvl="1"/>
            <a:r>
              <a:rPr lang="en-GB" sz="2000" dirty="0" smtClean="0"/>
              <a:t>Business Impact Risks.</a:t>
            </a:r>
          </a:p>
          <a:p>
            <a:pPr lvl="1"/>
            <a:r>
              <a:rPr lang="en-GB" sz="2000" dirty="0" smtClean="0"/>
              <a:t>Customer Related Risks.</a:t>
            </a:r>
            <a:endParaRPr lang="en-GB" sz="2000" dirty="0"/>
          </a:p>
          <a:p>
            <a:pPr lvl="1"/>
            <a:r>
              <a:rPr lang="en-GB" sz="2000" dirty="0" smtClean="0"/>
              <a:t>Process Risks.</a:t>
            </a:r>
          </a:p>
          <a:p>
            <a:pPr lvl="1"/>
            <a:r>
              <a:rPr lang="en-GB" sz="2000" dirty="0" smtClean="0"/>
              <a:t>Technical Issues.</a:t>
            </a:r>
          </a:p>
          <a:p>
            <a:pPr lvl="1"/>
            <a:r>
              <a:rPr lang="en-GB" sz="2000" dirty="0" smtClean="0"/>
              <a:t>Technology Risks.</a:t>
            </a:r>
          </a:p>
          <a:p>
            <a:pPr lvl="1"/>
            <a:r>
              <a:rPr lang="en-GB" sz="2000" dirty="0" smtClean="0"/>
              <a:t>Development Environment Risks.</a:t>
            </a:r>
          </a:p>
          <a:p>
            <a:pPr lvl="1"/>
            <a:r>
              <a:rPr lang="en-GB" sz="2000" dirty="0" smtClean="0"/>
              <a:t>Staff Size and Experience Risks.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424749-EEE0-49C9-9ABF-97B171A3EA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Table Example: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1142" y="1828800"/>
            <a:ext cx="3095897" cy="435133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Impact Values:</a:t>
            </a:r>
          </a:p>
          <a:p>
            <a:pPr lvl="1"/>
            <a:r>
              <a:rPr lang="en-GB" sz="2000" dirty="0" smtClean="0"/>
              <a:t>1 – Catastrophic</a:t>
            </a:r>
          </a:p>
          <a:p>
            <a:pPr lvl="1"/>
            <a:r>
              <a:rPr lang="en-GB" sz="2000" dirty="0" smtClean="0"/>
              <a:t>2 – Critical</a:t>
            </a:r>
          </a:p>
          <a:p>
            <a:pPr lvl="1"/>
            <a:r>
              <a:rPr lang="en-GB" sz="2000" dirty="0" smtClean="0"/>
              <a:t>3 – Marginal</a:t>
            </a:r>
          </a:p>
          <a:p>
            <a:pPr lvl="1"/>
            <a:r>
              <a:rPr lang="en-GB" sz="2000" dirty="0" smtClean="0"/>
              <a:t>4 – Negligible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926767"/>
            <a:ext cx="5952484" cy="304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DB0431E-0B04-44A1-9C51-531E28D18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B894D-E259-420E-8C23-94D689E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 smtClean="0"/>
              <a:t>How can these Risks be identified and their impact measured?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BD1913-40B7-4355-A154-D3CFE8DA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Risks may be identified by following a risk plan and identifying potential risks which may relate to your project.</a:t>
            </a:r>
          </a:p>
          <a:p>
            <a:r>
              <a:rPr lang="en-GB" sz="2400" dirty="0" smtClean="0"/>
              <a:t>Risks may measured by their influence and effect on other entities.</a:t>
            </a:r>
          </a:p>
          <a:p>
            <a:endParaRPr lang="en-GB" sz="2400" dirty="0" smtClean="0"/>
          </a:p>
          <a:p>
            <a:r>
              <a:rPr lang="en-GB" sz="2400" dirty="0" smtClean="0"/>
              <a:t>Experience will aid to improve these processes.</a:t>
            </a:r>
            <a:endParaRPr lang="en-GB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424749-EEE0-49C9-9ABF-97B171A3EA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4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721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215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Risk Management  </vt:lpstr>
      <vt:lpstr>What is Risk Management?</vt:lpstr>
      <vt:lpstr>What is a Risk?</vt:lpstr>
      <vt:lpstr>What types of risk are of concern within a software project?</vt:lpstr>
      <vt:lpstr>Risk Table Example:</vt:lpstr>
      <vt:lpstr>How can these Risks be identified and their impact measured?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Ryan Miller</dc:creator>
  <cp:lastModifiedBy>Ryan Miller</cp:lastModifiedBy>
  <cp:revision>17</cp:revision>
  <dcterms:created xsi:type="dcterms:W3CDTF">2019-02-03T22:29:19Z</dcterms:created>
  <dcterms:modified xsi:type="dcterms:W3CDTF">2019-02-04T11:59:54Z</dcterms:modified>
</cp:coreProperties>
</file>