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ED0B-5999-4AAC-A8F7-9A9E2EE39C8B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26B-590D-4EB4-9F3C-FC404ED6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ED0B-5999-4AAC-A8F7-9A9E2EE39C8B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26B-590D-4EB4-9F3C-FC404ED6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01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ED0B-5999-4AAC-A8F7-9A9E2EE39C8B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26B-590D-4EB4-9F3C-FC404ED6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904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ED0B-5999-4AAC-A8F7-9A9E2EE39C8B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26B-590D-4EB4-9F3C-FC404ED6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342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ED0B-5999-4AAC-A8F7-9A9E2EE39C8B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26B-590D-4EB4-9F3C-FC404ED6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68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ED0B-5999-4AAC-A8F7-9A9E2EE39C8B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26B-590D-4EB4-9F3C-FC404ED6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31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ED0B-5999-4AAC-A8F7-9A9E2EE39C8B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26B-590D-4EB4-9F3C-FC404ED6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46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ED0B-5999-4AAC-A8F7-9A9E2EE39C8B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26B-590D-4EB4-9F3C-FC404ED6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0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ED0B-5999-4AAC-A8F7-9A9E2EE39C8B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26B-590D-4EB4-9F3C-FC404ED6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65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ED0B-5999-4AAC-A8F7-9A9E2EE39C8B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26B-590D-4EB4-9F3C-FC404ED6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21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ED0B-5999-4AAC-A8F7-9A9E2EE39C8B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26B-590D-4EB4-9F3C-FC404ED6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54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ED0B-5999-4AAC-A8F7-9A9E2EE39C8B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26B-590D-4EB4-9F3C-FC404ED6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71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ED0B-5999-4AAC-A8F7-9A9E2EE39C8B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126B-590D-4EB4-9F3C-FC404ED6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50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B16ED0B-5999-4AAC-A8F7-9A9E2EE39C8B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0B0126B-590D-4EB4-9F3C-FC404ED6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49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B16ED0B-5999-4AAC-A8F7-9A9E2EE39C8B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0B0126B-590D-4EB4-9F3C-FC404ED6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26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600" dirty="0" smtClean="0"/>
              <a:t>Managing the Project Team</a:t>
            </a:r>
            <a:endParaRPr lang="en-GB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By Matthew Kennedy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8117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Team Management?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 smtClean="0"/>
              <a:t>Team Management looks at how an individual or an organisation is able to bring together and coordinate a group of individuals in order to perform a task.</a:t>
            </a:r>
          </a:p>
          <a:p>
            <a:r>
              <a:rPr lang="en-GB" sz="2400" dirty="0" smtClean="0"/>
              <a:t>Creating good teamwork and communication</a:t>
            </a:r>
          </a:p>
          <a:p>
            <a:r>
              <a:rPr lang="en-GB" sz="2400" dirty="0" smtClean="0"/>
              <a:t>Identifying and solving problems.</a:t>
            </a:r>
            <a:endParaRPr lang="en-GB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331152"/>
            <a:ext cx="5194300" cy="3421245"/>
          </a:xfrm>
        </p:spPr>
      </p:pic>
    </p:spTree>
    <p:extLst>
      <p:ext uri="{BB962C8B-B14F-4D97-AF65-F5344CB8AC3E}">
        <p14:creationId xmlns:p14="http://schemas.microsoft.com/office/powerpoint/2010/main" val="185675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Team Management?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200" dirty="0" smtClean="0"/>
              <a:t>People are the Greatest Assets.</a:t>
            </a:r>
          </a:p>
          <a:p>
            <a:r>
              <a:rPr lang="en-GB" sz="3200" dirty="0"/>
              <a:t>C</a:t>
            </a:r>
            <a:r>
              <a:rPr lang="en-GB" sz="3200" dirty="0" smtClean="0"/>
              <a:t>osts </a:t>
            </a:r>
            <a:r>
              <a:rPr lang="en-GB" sz="3200" dirty="0"/>
              <a:t>a lot to recruit and retain good people </a:t>
            </a:r>
            <a:endParaRPr lang="en-GB" sz="3200" dirty="0" smtClean="0"/>
          </a:p>
          <a:p>
            <a:r>
              <a:rPr lang="en-GB" sz="3200" dirty="0" smtClean="0"/>
              <a:t>Project Managers get the best out of people when they are respected by their organization and are assigned responsibilities that reflect their skills and experience.</a:t>
            </a:r>
            <a:endParaRPr lang="en-GB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580878"/>
            <a:ext cx="5194300" cy="2921793"/>
          </a:xfrm>
        </p:spPr>
      </p:pic>
    </p:spTree>
    <p:extLst>
      <p:ext uri="{BB962C8B-B14F-4D97-AF65-F5344CB8AC3E}">
        <p14:creationId xmlns:p14="http://schemas.microsoft.com/office/powerpoint/2010/main" val="18334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the right people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800" dirty="0" smtClean="0"/>
              <a:t>Creating a group with people with the right balance of technical expertise and character can be a difficult task.</a:t>
            </a:r>
          </a:p>
          <a:p>
            <a:r>
              <a:rPr lang="en-GB" sz="2800" dirty="0" smtClean="0"/>
              <a:t>Project managers should look to create groups that contain a mix of people as software projects will have a multitude of different activities to do like client negotiation, programming and testing.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10" y="2222286"/>
            <a:ext cx="5369344" cy="3638763"/>
          </a:xfrm>
        </p:spPr>
      </p:pic>
    </p:spTree>
    <p:extLst>
      <p:ext uri="{BB962C8B-B14F-4D97-AF65-F5344CB8AC3E}">
        <p14:creationId xmlns:p14="http://schemas.microsoft.com/office/powerpoint/2010/main" val="144216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Personality Types (Bass and Dunteman)(1963))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Task-Oriented - </a:t>
            </a:r>
            <a:r>
              <a:rPr lang="en-GB" sz="3200" dirty="0"/>
              <a:t>motivated by the work </a:t>
            </a:r>
            <a:r>
              <a:rPr lang="en-GB" sz="3200" dirty="0" smtClean="0"/>
              <a:t>itself;</a:t>
            </a:r>
          </a:p>
          <a:p>
            <a:r>
              <a:rPr lang="en-GB" sz="3200" dirty="0" smtClean="0"/>
              <a:t>Self-Oriented - </a:t>
            </a:r>
            <a:r>
              <a:rPr lang="en-GB" sz="3200" dirty="0"/>
              <a:t>motivated by personal success; </a:t>
            </a:r>
            <a:endParaRPr lang="en-GB" sz="3200" dirty="0" smtClean="0"/>
          </a:p>
          <a:p>
            <a:r>
              <a:rPr lang="en-GB" sz="3200" dirty="0" smtClean="0"/>
              <a:t>Interaction-oriented - </a:t>
            </a:r>
            <a:r>
              <a:rPr lang="en-GB" sz="3200" dirty="0"/>
              <a:t>motivated by the </a:t>
            </a:r>
            <a:r>
              <a:rPr lang="en-GB" sz="3200" dirty="0" smtClean="0"/>
              <a:t>presence </a:t>
            </a:r>
            <a:r>
              <a:rPr lang="en-GB" sz="3200" dirty="0"/>
              <a:t>and actions of co-workers; 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33509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Difficulties with Motivation.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200" dirty="0" smtClean="0"/>
              <a:t>It’s not always possible to achieve this </a:t>
            </a:r>
          </a:p>
          <a:p>
            <a:r>
              <a:rPr lang="en-GB" sz="3200" dirty="0" smtClean="0"/>
              <a:t>Project Managers will need to step in and control the group so they are meeting the group objectives.</a:t>
            </a:r>
          </a:p>
          <a:p>
            <a:r>
              <a:rPr lang="en-GB" sz="3200" dirty="0" smtClean="0"/>
              <a:t>Easier to achieve when all group members take part in all stages of the project.</a:t>
            </a:r>
            <a:endParaRPr lang="en-GB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42" y="2222500"/>
            <a:ext cx="4787565" cy="3638550"/>
          </a:xfrm>
        </p:spPr>
      </p:pic>
    </p:spTree>
    <p:extLst>
      <p:ext uri="{BB962C8B-B14F-4D97-AF65-F5344CB8AC3E}">
        <p14:creationId xmlns:p14="http://schemas.microsoft.com/office/powerpoint/2010/main" val="54606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Basic Principles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 smtClean="0"/>
              <a:t>Reasonable group size for lines of communication</a:t>
            </a:r>
          </a:p>
          <a:p>
            <a:r>
              <a:rPr lang="en-GB" sz="3200" dirty="0"/>
              <a:t>Have multiple ways of </a:t>
            </a:r>
            <a:r>
              <a:rPr lang="en-GB" sz="3200" dirty="0" smtClean="0"/>
              <a:t>communicating</a:t>
            </a:r>
          </a:p>
          <a:p>
            <a:r>
              <a:rPr lang="en-GB" sz="3200" dirty="0" smtClean="0"/>
              <a:t>Establish an appropriate structure</a:t>
            </a:r>
            <a:endParaRPr lang="en-GB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222287"/>
            <a:ext cx="5194300" cy="3638763"/>
          </a:xfrm>
        </p:spPr>
      </p:pic>
    </p:spTree>
    <p:extLst>
      <p:ext uri="{BB962C8B-B14F-4D97-AF65-F5344CB8AC3E}">
        <p14:creationId xmlns:p14="http://schemas.microsoft.com/office/powerpoint/2010/main" val="32547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Pitfall – Brooks’ Law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"adding human resources to a late software project makes it </a:t>
            </a:r>
            <a:r>
              <a:rPr lang="en-GB" sz="2800" dirty="0" smtClean="0"/>
              <a:t>later“</a:t>
            </a:r>
          </a:p>
          <a:p>
            <a:r>
              <a:rPr lang="en-GB" sz="2800" dirty="0" smtClean="0"/>
              <a:t>Theory: more people  ⇒ better </a:t>
            </a:r>
            <a:r>
              <a:rPr lang="en-GB" sz="2800" dirty="0"/>
              <a:t>work rate </a:t>
            </a:r>
            <a:endParaRPr lang="en-GB" sz="2800" dirty="0" smtClean="0"/>
          </a:p>
          <a:p>
            <a:r>
              <a:rPr lang="en-GB" sz="2800" dirty="0" smtClean="0"/>
              <a:t>More severe problems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9991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https://</a:t>
            </a:r>
            <a:r>
              <a:rPr lang="en-GB" sz="2400" dirty="0" smtClean="0"/>
              <a:t>en.wikipedia.org/wiki/Brooks%27s_law</a:t>
            </a:r>
          </a:p>
          <a:p>
            <a:r>
              <a:rPr lang="en-GB" sz="2400" dirty="0"/>
              <a:t>https://</a:t>
            </a:r>
            <a:r>
              <a:rPr lang="en-GB" sz="2400" dirty="0" smtClean="0"/>
              <a:t>edisciplinas.usp.br/pluginfile.php/2150022/mod_resource/content/1/1429431793.203Software%20Engineering%20by%20Somerville.pdf</a:t>
            </a:r>
          </a:p>
          <a:p>
            <a:r>
              <a:rPr lang="en-GB" sz="2400" dirty="0"/>
              <a:t>http://www.cs.unc.edu/~</a:t>
            </a:r>
            <a:r>
              <a:rPr lang="en-GB" sz="2400" dirty="0" smtClean="0"/>
              <a:t>stotts/145/peopletypes.html</a:t>
            </a:r>
          </a:p>
          <a:p>
            <a:r>
              <a:rPr lang="en-GB" sz="2400" dirty="0"/>
              <a:t>https://</a:t>
            </a:r>
            <a:r>
              <a:rPr lang="en-GB" sz="2400" dirty="0" smtClean="0"/>
              <a:t>en.wikipedia.org/wiki/Team_management</a:t>
            </a:r>
          </a:p>
        </p:txBody>
      </p:sp>
    </p:spTree>
    <p:extLst>
      <p:ext uri="{BB962C8B-B14F-4D97-AF65-F5344CB8AC3E}">
        <p14:creationId xmlns:p14="http://schemas.microsoft.com/office/powerpoint/2010/main" val="1261418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847</TotalTime>
  <Words>278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Managing the Project Team</vt:lpstr>
      <vt:lpstr>What is Team Management?</vt:lpstr>
      <vt:lpstr>Why do we need Team Management?</vt:lpstr>
      <vt:lpstr>Getting the right people</vt:lpstr>
      <vt:lpstr>Personality Types (Bass and Dunteman)(1963))</vt:lpstr>
      <vt:lpstr>Difficulties with Motivation.</vt:lpstr>
      <vt:lpstr>Other Basic Principles</vt:lpstr>
      <vt:lpstr>Common Pitfall – Brooks’ Law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the Project Team</dc:title>
  <dc:creator>Matthew Kennedy</dc:creator>
  <cp:lastModifiedBy>Matthew Kennedy</cp:lastModifiedBy>
  <cp:revision>50</cp:revision>
  <dcterms:created xsi:type="dcterms:W3CDTF">2019-01-30T16:26:52Z</dcterms:created>
  <dcterms:modified xsi:type="dcterms:W3CDTF">2019-02-03T13:35:31Z</dcterms:modified>
</cp:coreProperties>
</file>