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5119350" cy="21383625"/>
  <p:notesSz cx="9239250" cy="11982450"/>
  <p:embeddedFontLst>
    <p:embeddedFont>
      <p:font typeface="Quattrocento" panose="020B0604020202020204" charset="0"/>
      <p:regular r:id="rId5"/>
      <p:bold r:id="rId6"/>
    </p:embeddedFont>
    <p:embeddedFont>
      <p:font typeface="Quattrocento Sans" panose="020B0604020202020204" charset="0"/>
      <p:regular r:id="rId7"/>
    </p:embeddedFont>
  </p:embeddedFontLst>
  <p:custDataLst>
    <p:tags r:id="rId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14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217261" algn="l" rtl="0" eaLnBrk="0" fontAlgn="base" hangingPunct="0">
      <a:spcBef>
        <a:spcPct val="0"/>
      </a:spcBef>
      <a:spcAft>
        <a:spcPct val="0"/>
      </a:spcAft>
      <a:defRPr sz="114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434523" algn="l" rtl="0" eaLnBrk="0" fontAlgn="base" hangingPunct="0">
      <a:spcBef>
        <a:spcPct val="0"/>
      </a:spcBef>
      <a:spcAft>
        <a:spcPct val="0"/>
      </a:spcAft>
      <a:defRPr sz="114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651784" algn="l" rtl="0" eaLnBrk="0" fontAlgn="base" hangingPunct="0">
      <a:spcBef>
        <a:spcPct val="0"/>
      </a:spcBef>
      <a:spcAft>
        <a:spcPct val="0"/>
      </a:spcAft>
      <a:defRPr sz="114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869046" algn="l" rtl="0" eaLnBrk="0" fontAlgn="base" hangingPunct="0">
      <a:spcBef>
        <a:spcPct val="0"/>
      </a:spcBef>
      <a:spcAft>
        <a:spcPct val="0"/>
      </a:spcAft>
      <a:defRPr sz="114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1086307" algn="l" defTabSz="434523" rtl="0" eaLnBrk="1" latinLnBrk="0" hangingPunct="1">
      <a:defRPr sz="114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1303569" algn="l" defTabSz="434523" rtl="0" eaLnBrk="1" latinLnBrk="0" hangingPunct="1">
      <a:defRPr sz="114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1520830" algn="l" defTabSz="434523" rtl="0" eaLnBrk="1" latinLnBrk="0" hangingPunct="1">
      <a:defRPr sz="114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1738092" algn="l" defTabSz="434523" rtl="0" eaLnBrk="1" latinLnBrk="0" hangingPunct="1">
      <a:defRPr sz="114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3" userDrawn="1">
          <p15:clr>
            <a:srgbClr val="A4A3A4"/>
          </p15:clr>
        </p15:guide>
        <p15:guide id="2" pos="46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775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12D"/>
    <a:srgbClr val="19232D"/>
    <a:srgbClr val="1E2836"/>
    <a:srgbClr val="2D3C50"/>
    <a:srgbClr val="604884"/>
    <a:srgbClr val="5B4D7F"/>
    <a:srgbClr val="3684A0"/>
    <a:srgbClr val="664F93"/>
    <a:srgbClr val="7C5393"/>
    <a:srgbClr val="5067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16" autoAdjust="0"/>
    <p:restoredTop sz="93654" autoAdjust="0"/>
  </p:normalViewPr>
  <p:slideViewPr>
    <p:cSldViewPr>
      <p:cViewPr>
        <p:scale>
          <a:sx n="100" d="100"/>
          <a:sy n="100" d="100"/>
        </p:scale>
        <p:origin x="-3230" y="-9749"/>
      </p:cViewPr>
      <p:guideLst>
        <p:guide orient="horz" pos="7203"/>
        <p:guide pos="46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3984" y="72"/>
      </p:cViewPr>
      <p:guideLst>
        <p:guide orient="horz" pos="3775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handoutMaster" Target="handoutMasters/handout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0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9" tIns="57490" rIns="114979" bIns="5749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1149308">
              <a:defRPr sz="150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5575" y="0"/>
            <a:ext cx="40020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9" tIns="57490" rIns="114979" bIns="5749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1149308">
              <a:defRPr sz="1500"/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1380789"/>
            <a:ext cx="40020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9" tIns="57490" rIns="114979" bIns="57490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1149308">
              <a:defRPr sz="1500"/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5575" y="11380789"/>
            <a:ext cx="40020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9" tIns="57490" rIns="114979" bIns="57490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1149308">
              <a:defRPr sz="1500"/>
            </a:lvl1pPr>
          </a:lstStyle>
          <a:p>
            <a:fld id="{56A6134A-9986-4884-ADAB-C57241D32564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862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9830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2" tIns="57485" rIns="114972" bIns="57485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1149308">
              <a:defRPr sz="15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41925" y="1"/>
            <a:ext cx="39830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2" tIns="57485" rIns="114972" bIns="57485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1149308">
              <a:defRPr sz="1500"/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05138" y="889000"/>
            <a:ext cx="3213100" cy="4545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57301" y="5732463"/>
            <a:ext cx="6708775" cy="533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2" tIns="57485" rIns="114972" bIns="57485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1363326"/>
            <a:ext cx="3983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2" tIns="57485" rIns="114972" bIns="57485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1149308">
              <a:defRPr sz="15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41925" y="11363326"/>
            <a:ext cx="3983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2" tIns="57485" rIns="114972" bIns="57485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1149308">
              <a:defRPr sz="1500"/>
            </a:lvl1pPr>
          </a:lstStyle>
          <a:p>
            <a:fld id="{23124DF2-DDA8-402F-81DD-AC1D1E5694AB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019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57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17261" algn="l" rtl="0" eaLnBrk="0" fontAlgn="base" hangingPunct="0">
      <a:spcBef>
        <a:spcPct val="30000"/>
      </a:spcBef>
      <a:spcAft>
        <a:spcPct val="0"/>
      </a:spcAft>
      <a:defRPr sz="57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34523" algn="l" rtl="0" eaLnBrk="0" fontAlgn="base" hangingPunct="0">
      <a:spcBef>
        <a:spcPct val="30000"/>
      </a:spcBef>
      <a:spcAft>
        <a:spcPct val="0"/>
      </a:spcAft>
      <a:defRPr sz="57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651784" algn="l" rtl="0" eaLnBrk="0" fontAlgn="base" hangingPunct="0">
      <a:spcBef>
        <a:spcPct val="30000"/>
      </a:spcBef>
      <a:spcAft>
        <a:spcPct val="0"/>
      </a:spcAft>
      <a:defRPr sz="57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869046" algn="l" rtl="0" eaLnBrk="0" fontAlgn="base" hangingPunct="0">
      <a:spcBef>
        <a:spcPct val="30000"/>
      </a:spcBef>
      <a:spcAft>
        <a:spcPct val="0"/>
      </a:spcAft>
      <a:defRPr sz="57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086307" algn="l" defTabSz="434523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6pPr>
    <a:lvl7pPr marL="1303569" algn="l" defTabSz="434523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7pPr>
    <a:lvl8pPr marL="1520830" algn="l" defTabSz="434523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8pPr>
    <a:lvl9pPr marL="1738092" algn="l" defTabSz="434523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 smtId="4294967295"/>
            </a:defPPr>
            <a:lvl1pPr defTabSz="114930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24" indent="-285740" defTabSz="114930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2959" indent="-228591" defTabSz="114930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142" indent="-228591" defTabSz="114930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326" indent="-228591" defTabSz="114930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510" indent="-228591" defTabSz="11493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693" indent="-228591" defTabSz="11493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8877" indent="-228591" defTabSz="11493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061" indent="-228591" defTabSz="11493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580D61-8B82-42C3-9A37-58134866DD67}" type="slidenum">
              <a:rPr lang="zh-CN" altLang="en-US" sz="1500"/>
              <a:t>1</a:t>
            </a:fld>
            <a:endParaRPr lang="en-US" altLang="zh-CN" sz="1500"/>
          </a:p>
        </p:txBody>
      </p:sp>
      <p:sp>
        <p:nvSpPr>
          <p:cNvPr id="3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5138" y="889000"/>
            <a:ext cx="3213100" cy="4545013"/>
          </a:xfrm>
        </p:spPr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 smtId="4294967295"/>
            </a:defPPr>
          </a:lstStyle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4049" y="6643197"/>
            <a:ext cx="12851254" cy="4582794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8097" y="12116980"/>
            <a:ext cx="10583156" cy="5465529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148508" indent="0" algn="ctr">
              <a:buNone/>
              <a:defRPr/>
            </a:lvl2pPr>
            <a:lvl3pPr marL="297017" indent="0" algn="ctr">
              <a:buNone/>
              <a:defRPr/>
            </a:lvl3pPr>
            <a:lvl4pPr marL="445525" indent="0" algn="ctr">
              <a:buNone/>
              <a:defRPr/>
            </a:lvl4pPr>
            <a:lvl5pPr marL="594033" indent="0" algn="ctr">
              <a:buNone/>
              <a:defRPr/>
            </a:lvl5pPr>
            <a:lvl6pPr marL="742542" indent="0" algn="ctr">
              <a:buNone/>
              <a:defRPr/>
            </a:lvl6pPr>
            <a:lvl7pPr marL="891050" indent="0" algn="ctr">
              <a:buNone/>
              <a:defRPr/>
            </a:lvl7pPr>
            <a:lvl8pPr marL="1039558" indent="0" algn="ctr">
              <a:buNone/>
              <a:defRPr/>
            </a:lvl8pPr>
            <a:lvl9pPr marL="118806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166012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74" y="855922"/>
            <a:ext cx="13607609" cy="3563938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874" y="4989105"/>
            <a:ext cx="13607609" cy="14112409"/>
          </a:xfrm>
          <a:prstGeom prst="rect">
            <a:avLst/>
          </a:prstGeo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38220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61821" y="855924"/>
            <a:ext cx="3401660" cy="18245586"/>
          </a:xfrm>
          <a:prstGeom prst="rect">
            <a:avLst/>
          </a:prstGeo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874" y="855924"/>
            <a:ext cx="10159285" cy="18245586"/>
          </a:xfrm>
          <a:prstGeom prst="rect">
            <a:avLst/>
          </a:prstGeo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151270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74" y="855922"/>
            <a:ext cx="13607609" cy="3563938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874" y="4989105"/>
            <a:ext cx="13607609" cy="14112409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430835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325" y="13741171"/>
            <a:ext cx="12851254" cy="4246613"/>
          </a:xfrm>
          <a:prstGeom prst="rect">
            <a:avLst/>
          </a:prstGeom>
        </p:spPr>
        <p:txBody>
          <a:bodyPr anchor="t"/>
          <a:lstStyle>
            <a:defPPr>
              <a:defRPr kern="1200" smtId="4294967295"/>
            </a:defPPr>
            <a:lvl1pPr algn="l">
              <a:defRPr sz="12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325" y="9063497"/>
            <a:ext cx="12851254" cy="4677668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650"/>
            </a:lvl1pPr>
            <a:lvl2pPr marL="148508" indent="0">
              <a:buNone/>
              <a:defRPr sz="585"/>
            </a:lvl2pPr>
            <a:lvl3pPr marL="297017" indent="0">
              <a:buNone/>
              <a:defRPr sz="520"/>
            </a:lvl3pPr>
            <a:lvl4pPr marL="445525" indent="0">
              <a:buNone/>
              <a:defRPr sz="455"/>
            </a:lvl4pPr>
            <a:lvl5pPr marL="594033" indent="0">
              <a:buNone/>
              <a:defRPr sz="455"/>
            </a:lvl5pPr>
            <a:lvl6pPr marL="742542" indent="0">
              <a:buNone/>
              <a:defRPr sz="455"/>
            </a:lvl6pPr>
            <a:lvl7pPr marL="891050" indent="0">
              <a:buNone/>
              <a:defRPr sz="455"/>
            </a:lvl7pPr>
            <a:lvl8pPr marL="1039558" indent="0">
              <a:buNone/>
              <a:defRPr sz="455"/>
            </a:lvl8pPr>
            <a:lvl9pPr marL="1188067" indent="0">
              <a:buNone/>
              <a:defRPr sz="4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44965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74" y="855922"/>
            <a:ext cx="13607609" cy="3563938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872" y="4989105"/>
            <a:ext cx="6780472" cy="14112409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909"/>
            </a:lvl1pPr>
            <a:lvl2pPr>
              <a:defRPr sz="779"/>
            </a:lvl2pPr>
            <a:lvl3pPr>
              <a:defRPr sz="650"/>
            </a:lvl3pPr>
            <a:lvl4pPr>
              <a:defRPr sz="585"/>
            </a:lvl4pPr>
            <a:lvl5pPr>
              <a:defRPr sz="585"/>
            </a:lvl5pPr>
            <a:lvl6pPr>
              <a:defRPr sz="585"/>
            </a:lvl6pPr>
            <a:lvl7pPr>
              <a:defRPr sz="585"/>
            </a:lvl7pPr>
            <a:lvl8pPr>
              <a:defRPr sz="585"/>
            </a:lvl8pPr>
            <a:lvl9pPr>
              <a:defRPr sz="5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3009" y="4989105"/>
            <a:ext cx="6780472" cy="14112409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909"/>
            </a:lvl1pPr>
            <a:lvl2pPr>
              <a:defRPr sz="779"/>
            </a:lvl2pPr>
            <a:lvl3pPr>
              <a:defRPr sz="650"/>
            </a:lvl3pPr>
            <a:lvl4pPr>
              <a:defRPr sz="585"/>
            </a:lvl4pPr>
            <a:lvl5pPr>
              <a:defRPr sz="585"/>
            </a:lvl5pPr>
            <a:lvl6pPr>
              <a:defRPr sz="585"/>
            </a:lvl6pPr>
            <a:lvl7pPr>
              <a:defRPr sz="585"/>
            </a:lvl7pPr>
            <a:lvl8pPr>
              <a:defRPr sz="585"/>
            </a:lvl8pPr>
            <a:lvl9pPr>
              <a:defRPr sz="5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497320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74" y="855922"/>
            <a:ext cx="13607609" cy="3563938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71" y="4786981"/>
            <a:ext cx="6680338" cy="1994403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779" b="1"/>
            </a:lvl1pPr>
            <a:lvl2pPr marL="148508" indent="0">
              <a:buNone/>
              <a:defRPr sz="650" b="1"/>
            </a:lvl2pPr>
            <a:lvl3pPr marL="297017" indent="0">
              <a:buNone/>
              <a:defRPr sz="585" b="1"/>
            </a:lvl3pPr>
            <a:lvl4pPr marL="445525" indent="0">
              <a:buNone/>
              <a:defRPr sz="520" b="1"/>
            </a:lvl4pPr>
            <a:lvl5pPr marL="594033" indent="0">
              <a:buNone/>
              <a:defRPr sz="520" b="1"/>
            </a:lvl5pPr>
            <a:lvl6pPr marL="742542" indent="0">
              <a:buNone/>
              <a:defRPr sz="520" b="1"/>
            </a:lvl6pPr>
            <a:lvl7pPr marL="891050" indent="0">
              <a:buNone/>
              <a:defRPr sz="520" b="1"/>
            </a:lvl7pPr>
            <a:lvl8pPr marL="1039558" indent="0">
              <a:buNone/>
              <a:defRPr sz="520" b="1"/>
            </a:lvl8pPr>
            <a:lvl9pPr marL="1188067" indent="0">
              <a:buNone/>
              <a:defRPr sz="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71" y="6781388"/>
            <a:ext cx="6680338" cy="12320127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779"/>
            </a:lvl1pPr>
            <a:lvl2pPr>
              <a:defRPr sz="650"/>
            </a:lvl2pPr>
            <a:lvl3pPr>
              <a:defRPr sz="585"/>
            </a:lvl3pPr>
            <a:lvl4pPr>
              <a:defRPr sz="520"/>
            </a:lvl4pPr>
            <a:lvl5pPr>
              <a:defRPr sz="520"/>
            </a:lvl5pPr>
            <a:lvl6pPr>
              <a:defRPr sz="520"/>
            </a:lvl6pPr>
            <a:lvl7pPr>
              <a:defRPr sz="520"/>
            </a:lvl7pPr>
            <a:lvl8pPr>
              <a:defRPr sz="520"/>
            </a:lvl8pPr>
            <a:lvl9pPr>
              <a:defRPr sz="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0228" y="4786981"/>
            <a:ext cx="6683255" cy="1994403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779" b="1"/>
            </a:lvl1pPr>
            <a:lvl2pPr marL="148508" indent="0">
              <a:buNone/>
              <a:defRPr sz="650" b="1"/>
            </a:lvl2pPr>
            <a:lvl3pPr marL="297017" indent="0">
              <a:buNone/>
              <a:defRPr sz="585" b="1"/>
            </a:lvl3pPr>
            <a:lvl4pPr marL="445525" indent="0">
              <a:buNone/>
              <a:defRPr sz="520" b="1"/>
            </a:lvl4pPr>
            <a:lvl5pPr marL="594033" indent="0">
              <a:buNone/>
              <a:defRPr sz="520" b="1"/>
            </a:lvl5pPr>
            <a:lvl6pPr marL="742542" indent="0">
              <a:buNone/>
              <a:defRPr sz="520" b="1"/>
            </a:lvl6pPr>
            <a:lvl7pPr marL="891050" indent="0">
              <a:buNone/>
              <a:defRPr sz="520" b="1"/>
            </a:lvl7pPr>
            <a:lvl8pPr marL="1039558" indent="0">
              <a:buNone/>
              <a:defRPr sz="520" b="1"/>
            </a:lvl8pPr>
            <a:lvl9pPr marL="1188067" indent="0">
              <a:buNone/>
              <a:defRPr sz="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0228" y="6781388"/>
            <a:ext cx="6683255" cy="12320127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779"/>
            </a:lvl1pPr>
            <a:lvl2pPr>
              <a:defRPr sz="650"/>
            </a:lvl2pPr>
            <a:lvl3pPr>
              <a:defRPr sz="585"/>
            </a:lvl3pPr>
            <a:lvl4pPr>
              <a:defRPr sz="520"/>
            </a:lvl4pPr>
            <a:lvl5pPr>
              <a:defRPr sz="520"/>
            </a:lvl5pPr>
            <a:lvl6pPr>
              <a:defRPr sz="520"/>
            </a:lvl6pPr>
            <a:lvl7pPr>
              <a:defRPr sz="520"/>
            </a:lvl7pPr>
            <a:lvl8pPr>
              <a:defRPr sz="520"/>
            </a:lvl8pPr>
            <a:lvl9pPr>
              <a:defRPr sz="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05961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74" y="855922"/>
            <a:ext cx="13607609" cy="3563938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57045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9810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70" y="851803"/>
            <a:ext cx="4974161" cy="3622719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algn="l">
              <a:defRPr sz="6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1343" y="851798"/>
            <a:ext cx="8452136" cy="18249712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1039"/>
            </a:lvl1pPr>
            <a:lvl2pPr>
              <a:defRPr sz="909"/>
            </a:lvl2pPr>
            <a:lvl3pPr>
              <a:defRPr sz="779"/>
            </a:lvl3pPr>
            <a:lvl4pPr>
              <a:defRPr sz="650"/>
            </a:lvl4pPr>
            <a:lvl5pPr>
              <a:defRPr sz="650"/>
            </a:lvl5pPr>
            <a:lvl6pPr>
              <a:defRPr sz="650"/>
            </a:lvl6pPr>
            <a:lvl7pPr>
              <a:defRPr sz="650"/>
            </a:lvl7pPr>
            <a:lvl8pPr>
              <a:defRPr sz="650"/>
            </a:lvl8pPr>
            <a:lvl9pPr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70" y="4474521"/>
            <a:ext cx="4974161" cy="14626993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455"/>
            </a:lvl1pPr>
            <a:lvl2pPr marL="148508" indent="0">
              <a:buNone/>
              <a:defRPr sz="390"/>
            </a:lvl2pPr>
            <a:lvl3pPr marL="297017" indent="0">
              <a:buNone/>
              <a:defRPr sz="325"/>
            </a:lvl3pPr>
            <a:lvl4pPr marL="445525" indent="0">
              <a:buNone/>
              <a:defRPr sz="292"/>
            </a:lvl4pPr>
            <a:lvl5pPr marL="594033" indent="0">
              <a:buNone/>
              <a:defRPr sz="292"/>
            </a:lvl5pPr>
            <a:lvl6pPr marL="742542" indent="0">
              <a:buNone/>
              <a:defRPr sz="292"/>
            </a:lvl6pPr>
            <a:lvl7pPr marL="891050" indent="0">
              <a:buNone/>
              <a:defRPr sz="292"/>
            </a:lvl7pPr>
            <a:lvl8pPr marL="1039558" indent="0">
              <a:buNone/>
              <a:defRPr sz="292"/>
            </a:lvl8pPr>
            <a:lvl9pPr marL="1188067" indent="0">
              <a:buNone/>
              <a:defRPr sz="2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175467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693" y="14968332"/>
            <a:ext cx="9071416" cy="1767532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algn="l">
              <a:defRPr sz="6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693" y="1910878"/>
            <a:ext cx="9071416" cy="12829557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039"/>
            </a:lvl1pPr>
            <a:lvl2pPr marL="148508" indent="0">
              <a:buNone/>
              <a:defRPr sz="909"/>
            </a:lvl2pPr>
            <a:lvl3pPr marL="297017" indent="0">
              <a:buNone/>
              <a:defRPr sz="779"/>
            </a:lvl3pPr>
            <a:lvl4pPr marL="445525" indent="0">
              <a:buNone/>
              <a:defRPr sz="650"/>
            </a:lvl4pPr>
            <a:lvl5pPr marL="594033" indent="0">
              <a:buNone/>
              <a:defRPr sz="650"/>
            </a:lvl5pPr>
            <a:lvl6pPr marL="742542" indent="0">
              <a:buNone/>
              <a:defRPr sz="650"/>
            </a:lvl6pPr>
            <a:lvl7pPr marL="891050" indent="0">
              <a:buNone/>
              <a:defRPr sz="650"/>
            </a:lvl7pPr>
            <a:lvl8pPr marL="1039558" indent="0">
              <a:buNone/>
              <a:defRPr sz="650"/>
            </a:lvl8pPr>
            <a:lvl9pPr marL="1188067" indent="0">
              <a:buNone/>
              <a:defRPr sz="65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693" y="16735864"/>
            <a:ext cx="9071416" cy="2508987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455"/>
            </a:lvl1pPr>
            <a:lvl2pPr marL="148508" indent="0">
              <a:buNone/>
              <a:defRPr sz="390"/>
            </a:lvl2pPr>
            <a:lvl3pPr marL="297017" indent="0">
              <a:buNone/>
              <a:defRPr sz="325"/>
            </a:lvl3pPr>
            <a:lvl4pPr marL="445525" indent="0">
              <a:buNone/>
              <a:defRPr sz="292"/>
            </a:lvl4pPr>
            <a:lvl5pPr marL="594033" indent="0">
              <a:buNone/>
              <a:defRPr sz="292"/>
            </a:lvl5pPr>
            <a:lvl6pPr marL="742542" indent="0">
              <a:buNone/>
              <a:defRPr sz="292"/>
            </a:lvl6pPr>
            <a:lvl7pPr marL="891050" indent="0">
              <a:buNone/>
              <a:defRPr sz="292"/>
            </a:lvl7pPr>
            <a:lvl8pPr marL="1039558" indent="0">
              <a:buNone/>
              <a:defRPr sz="292"/>
            </a:lvl8pPr>
            <a:lvl9pPr marL="1188067" indent="0">
              <a:buNone/>
              <a:defRPr sz="2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39591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6141354" y="11358321"/>
            <a:ext cx="9272838" cy="1504936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11987867" y="11358321"/>
            <a:ext cx="9272838" cy="1504936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2397397" y="21713619"/>
            <a:ext cx="10324556" cy="1006482"/>
          </a:xfrm>
          <a:prstGeom prst="rect">
            <a:avLst/>
          </a:prstGeom>
        </p:spPr>
      </p:pic>
      <p:sp>
        <p:nvSpPr>
          <p:cNvPr id="5" name="New shape"/>
          <p:cNvSpPr/>
          <p:nvPr/>
        </p:nvSpPr>
        <p:spPr>
          <a:xfrm>
            <a:off x="2397400" y="22084864"/>
            <a:ext cx="7559675" cy="824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1585">
                <a:solidFill>
                  <a:srgbClr val="808080"/>
                </a:solidFill>
              </a:rPr>
              <a:t>Template ID: ponderingpeacock  Size: 48x36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 smtId="4294967295"/>
      </a:defPPr>
      <a:lvl1pPr algn="ctr" defTabSz="998822" rtl="0" eaLnBrk="0" fontAlgn="base" hangingPunct="0">
        <a:spcBef>
          <a:spcPct val="0"/>
        </a:spcBef>
        <a:spcAft>
          <a:spcPct val="0"/>
        </a:spcAft>
        <a:defRPr sz="4808">
          <a:solidFill>
            <a:schemeClr val="tx2"/>
          </a:solidFill>
          <a:latin typeface="+mj-lt"/>
          <a:ea typeface="+mj-ea"/>
          <a:cs typeface="+mj-cs"/>
        </a:defRPr>
      </a:lvl1pPr>
      <a:lvl2pPr algn="ctr" defTabSz="998822" rtl="0" eaLnBrk="0" fontAlgn="base" hangingPunct="0">
        <a:spcBef>
          <a:spcPct val="0"/>
        </a:spcBef>
        <a:spcAft>
          <a:spcPct val="0"/>
        </a:spcAft>
        <a:defRPr sz="4808">
          <a:solidFill>
            <a:schemeClr val="tx2"/>
          </a:solidFill>
          <a:latin typeface="Times New Roman" pitchFamily="18" charset="0"/>
        </a:defRPr>
      </a:lvl2pPr>
      <a:lvl3pPr algn="ctr" defTabSz="998822" rtl="0" eaLnBrk="0" fontAlgn="base" hangingPunct="0">
        <a:spcBef>
          <a:spcPct val="0"/>
        </a:spcBef>
        <a:spcAft>
          <a:spcPct val="0"/>
        </a:spcAft>
        <a:defRPr sz="4808">
          <a:solidFill>
            <a:schemeClr val="tx2"/>
          </a:solidFill>
          <a:latin typeface="Times New Roman" pitchFamily="18" charset="0"/>
        </a:defRPr>
      </a:lvl3pPr>
      <a:lvl4pPr algn="ctr" defTabSz="998822" rtl="0" eaLnBrk="0" fontAlgn="base" hangingPunct="0">
        <a:spcBef>
          <a:spcPct val="0"/>
        </a:spcBef>
        <a:spcAft>
          <a:spcPct val="0"/>
        </a:spcAft>
        <a:defRPr sz="4808">
          <a:solidFill>
            <a:schemeClr val="tx2"/>
          </a:solidFill>
          <a:latin typeface="Times New Roman" pitchFamily="18" charset="0"/>
        </a:defRPr>
      </a:lvl4pPr>
      <a:lvl5pPr algn="ctr" defTabSz="998822" rtl="0" eaLnBrk="0" fontAlgn="base" hangingPunct="0">
        <a:spcBef>
          <a:spcPct val="0"/>
        </a:spcBef>
        <a:spcAft>
          <a:spcPct val="0"/>
        </a:spcAft>
        <a:defRPr sz="4808">
          <a:solidFill>
            <a:schemeClr val="tx2"/>
          </a:solidFill>
          <a:latin typeface="Times New Roman" pitchFamily="18" charset="0"/>
        </a:defRPr>
      </a:lvl5pPr>
      <a:lvl6pPr marL="148508" algn="ctr" defTabSz="998822" rtl="0" eaLnBrk="0" fontAlgn="base" hangingPunct="0">
        <a:spcBef>
          <a:spcPct val="0"/>
        </a:spcBef>
        <a:spcAft>
          <a:spcPct val="0"/>
        </a:spcAft>
        <a:defRPr sz="4808">
          <a:solidFill>
            <a:schemeClr val="tx2"/>
          </a:solidFill>
          <a:latin typeface="Times New Roman" pitchFamily="18" charset="0"/>
        </a:defRPr>
      </a:lvl6pPr>
      <a:lvl7pPr marL="297017" algn="ctr" defTabSz="998822" rtl="0" eaLnBrk="0" fontAlgn="base" hangingPunct="0">
        <a:spcBef>
          <a:spcPct val="0"/>
        </a:spcBef>
        <a:spcAft>
          <a:spcPct val="0"/>
        </a:spcAft>
        <a:defRPr sz="4808">
          <a:solidFill>
            <a:schemeClr val="tx2"/>
          </a:solidFill>
          <a:latin typeface="Times New Roman" pitchFamily="18" charset="0"/>
        </a:defRPr>
      </a:lvl7pPr>
      <a:lvl8pPr marL="445525" algn="ctr" defTabSz="998822" rtl="0" eaLnBrk="0" fontAlgn="base" hangingPunct="0">
        <a:spcBef>
          <a:spcPct val="0"/>
        </a:spcBef>
        <a:spcAft>
          <a:spcPct val="0"/>
        </a:spcAft>
        <a:defRPr sz="4808">
          <a:solidFill>
            <a:schemeClr val="tx2"/>
          </a:solidFill>
          <a:latin typeface="Times New Roman" pitchFamily="18" charset="0"/>
        </a:defRPr>
      </a:lvl8pPr>
      <a:lvl9pPr marL="594033" algn="ctr" defTabSz="998822" rtl="0" eaLnBrk="0" fontAlgn="base" hangingPunct="0">
        <a:spcBef>
          <a:spcPct val="0"/>
        </a:spcBef>
        <a:spcAft>
          <a:spcPct val="0"/>
        </a:spcAft>
        <a:defRPr sz="4808">
          <a:solidFill>
            <a:schemeClr val="tx2"/>
          </a:solidFill>
          <a:latin typeface="Times New Roman" pitchFamily="18" charset="0"/>
        </a:defRPr>
      </a:lvl9pPr>
    </p:titleStyle>
    <p:bodyStyle>
      <a:defPPr>
        <a:defRPr kern="1200" smtId="4294967295"/>
      </a:defPPr>
      <a:lvl1pPr marL="373849" indent="-373849" algn="l" defTabSz="998822" rtl="0" eaLnBrk="0" fontAlgn="base" hangingPunct="0">
        <a:spcBef>
          <a:spcPct val="20000"/>
        </a:spcBef>
        <a:spcAft>
          <a:spcPct val="0"/>
        </a:spcAft>
        <a:buChar char="•"/>
        <a:defRPr sz="3475">
          <a:solidFill>
            <a:schemeClr val="tx1"/>
          </a:solidFill>
          <a:latin typeface="+mn-lt"/>
          <a:ea typeface="+mn-ea"/>
          <a:cs typeface="+mn-cs"/>
        </a:defRPr>
      </a:lvl1pPr>
      <a:lvl2pPr marL="811123" indent="-311970" algn="l" defTabSz="998822" rtl="0" eaLnBrk="0" fontAlgn="base" hangingPunct="0">
        <a:spcBef>
          <a:spcPct val="20000"/>
        </a:spcBef>
        <a:spcAft>
          <a:spcPct val="0"/>
        </a:spcAft>
        <a:buChar char="–"/>
        <a:defRPr sz="3086">
          <a:solidFill>
            <a:schemeClr val="tx1"/>
          </a:solidFill>
          <a:latin typeface="+mn-lt"/>
        </a:defRPr>
      </a:lvl2pPr>
      <a:lvl3pPr marL="1248398" indent="-249577" algn="l" defTabSz="998822" rtl="0" eaLnBrk="0" fontAlgn="base" hangingPunct="0">
        <a:spcBef>
          <a:spcPct val="20000"/>
        </a:spcBef>
        <a:spcAft>
          <a:spcPct val="0"/>
        </a:spcAft>
        <a:buChar char="•"/>
        <a:defRPr sz="2630">
          <a:solidFill>
            <a:schemeClr val="tx1"/>
          </a:solidFill>
          <a:latin typeface="+mn-lt"/>
        </a:defRPr>
      </a:lvl3pPr>
      <a:lvl4pPr marL="1749098" indent="-251124" algn="l" defTabSz="998822" rtl="0" eaLnBrk="0" fontAlgn="base" hangingPunct="0">
        <a:spcBef>
          <a:spcPct val="20000"/>
        </a:spcBef>
        <a:spcAft>
          <a:spcPct val="0"/>
        </a:spcAft>
        <a:buChar char="–"/>
        <a:defRPr sz="2111">
          <a:solidFill>
            <a:schemeClr val="tx1"/>
          </a:solidFill>
          <a:latin typeface="+mn-lt"/>
        </a:defRPr>
      </a:lvl4pPr>
      <a:lvl5pPr marL="2248251" indent="-249577" algn="l" defTabSz="998822" rtl="0" eaLnBrk="0" fontAlgn="base" hangingPunct="0">
        <a:spcBef>
          <a:spcPct val="20000"/>
        </a:spcBef>
        <a:spcAft>
          <a:spcPct val="0"/>
        </a:spcAft>
        <a:buChar char="»"/>
        <a:defRPr sz="2111">
          <a:solidFill>
            <a:schemeClr val="tx1"/>
          </a:solidFill>
          <a:latin typeface="+mn-lt"/>
        </a:defRPr>
      </a:lvl5pPr>
      <a:lvl6pPr marL="2396759" indent="-249577" algn="l" defTabSz="998822" rtl="0" eaLnBrk="0" fontAlgn="base" hangingPunct="0">
        <a:spcBef>
          <a:spcPct val="20000"/>
        </a:spcBef>
        <a:spcAft>
          <a:spcPct val="0"/>
        </a:spcAft>
        <a:buChar char="»"/>
        <a:defRPr sz="2111">
          <a:solidFill>
            <a:schemeClr val="tx1"/>
          </a:solidFill>
          <a:latin typeface="+mn-lt"/>
        </a:defRPr>
      </a:lvl6pPr>
      <a:lvl7pPr marL="2545266" indent="-249577" algn="l" defTabSz="998822" rtl="0" eaLnBrk="0" fontAlgn="base" hangingPunct="0">
        <a:spcBef>
          <a:spcPct val="20000"/>
        </a:spcBef>
        <a:spcAft>
          <a:spcPct val="0"/>
        </a:spcAft>
        <a:buChar char="»"/>
        <a:defRPr sz="2111">
          <a:solidFill>
            <a:schemeClr val="tx1"/>
          </a:solidFill>
          <a:latin typeface="+mn-lt"/>
        </a:defRPr>
      </a:lvl7pPr>
      <a:lvl8pPr marL="2693775" indent="-249577" algn="l" defTabSz="998822" rtl="0" eaLnBrk="0" fontAlgn="base" hangingPunct="0">
        <a:spcBef>
          <a:spcPct val="20000"/>
        </a:spcBef>
        <a:spcAft>
          <a:spcPct val="0"/>
        </a:spcAft>
        <a:buChar char="»"/>
        <a:defRPr sz="2111">
          <a:solidFill>
            <a:schemeClr val="tx1"/>
          </a:solidFill>
          <a:latin typeface="+mn-lt"/>
        </a:defRPr>
      </a:lvl8pPr>
      <a:lvl9pPr marL="2842283" indent="-249577" algn="l" defTabSz="998822" rtl="0" eaLnBrk="0" fontAlgn="base" hangingPunct="0">
        <a:spcBef>
          <a:spcPct val="20000"/>
        </a:spcBef>
        <a:spcAft>
          <a:spcPct val="0"/>
        </a:spcAft>
        <a:buChar char="»"/>
        <a:defRPr sz="211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9701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1pPr>
      <a:lvl2pPr marL="148508" algn="l" defTabSz="29701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2pPr>
      <a:lvl3pPr marL="297017" algn="l" defTabSz="29701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3pPr>
      <a:lvl4pPr marL="445525" algn="l" defTabSz="29701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4pPr>
      <a:lvl5pPr marL="594033" algn="l" defTabSz="29701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5pPr>
      <a:lvl6pPr marL="742542" algn="l" defTabSz="29701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6pPr>
      <a:lvl7pPr marL="891050" algn="l" defTabSz="29701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7pPr>
      <a:lvl8pPr marL="1039558" algn="l" defTabSz="29701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8pPr>
      <a:lvl9pPr marL="1188067" algn="l" defTabSz="29701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921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241"/>
          <p:cNvSpPr txBox="1">
            <a:spLocks noChangeArrowheads="1"/>
          </p:cNvSpPr>
          <p:nvPr/>
        </p:nvSpPr>
        <p:spPr bwMode="auto">
          <a:xfrm>
            <a:off x="655602" y="361360"/>
            <a:ext cx="13808145" cy="1929775"/>
          </a:xfrm>
          <a:prstGeom prst="snip2Diag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bg1"/>
            </a:solidFill>
            <a:miter lim="800000"/>
          </a:ln>
        </p:spPr>
        <p:txBody>
          <a:bodyPr lIns="19865" tIns="9932" rIns="19865" bIns="9932" anchor="ctr"/>
          <a:lstStyle>
            <a:defPPr>
              <a:defRPr kern="1200" smtId="4294967295"/>
            </a:defPPr>
            <a:lvl1pPr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zh-CN" sz="1364" b="1" i="1" u="sng" dirty="0">
              <a:solidFill>
                <a:schemeClr val="bg1"/>
              </a:solidFill>
              <a:latin typeface="Arial"/>
              <a:ea typeface="SimSun" pitchFamily="2" charset="-122"/>
            </a:endParaRPr>
          </a:p>
        </p:txBody>
      </p:sp>
      <p:sp>
        <p:nvSpPr>
          <p:cNvPr id="70" name="Text Placeholder 5">
            <a:extLst>
              <a:ext uri="{FF2B5EF4-FFF2-40B4-BE49-F238E27FC236}">
                <a16:creationId xmlns:a16="http://schemas.microsoft.com/office/drawing/2014/main" id="{425621FB-070F-446E-BA36-4A66EBF8DEF2}"/>
              </a:ext>
            </a:extLst>
          </p:cNvPr>
          <p:cNvSpPr txBox="1"/>
          <p:nvPr/>
        </p:nvSpPr>
        <p:spPr>
          <a:xfrm>
            <a:off x="1620685" y="512422"/>
            <a:ext cx="11877975" cy="9539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 smtId="4294967295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21681">
              <a:spcBef>
                <a:spcPct val="20000"/>
              </a:spcBef>
              <a:defRPr/>
            </a:pPr>
            <a:r>
              <a:rPr lang="en-US" sz="54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Unity 3D Mobile Game Development</a:t>
            </a:r>
          </a:p>
        </p:txBody>
      </p:sp>
      <p:sp>
        <p:nvSpPr>
          <p:cNvPr id="71" name="Text Placeholder 5">
            <a:extLst>
              <a:ext uri="{FF2B5EF4-FFF2-40B4-BE49-F238E27FC236}">
                <a16:creationId xmlns:a16="http://schemas.microsoft.com/office/drawing/2014/main" id="{3A3E55C8-5130-4258-80B1-064CE3FDB621}"/>
              </a:ext>
            </a:extLst>
          </p:cNvPr>
          <p:cNvSpPr txBox="1"/>
          <p:nvPr/>
        </p:nvSpPr>
        <p:spPr>
          <a:xfrm>
            <a:off x="1620684" y="1343263"/>
            <a:ext cx="11877975" cy="81253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 smtId="4294967295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anose="020B0604020202020204" pitchFamily="34" charset="0"/>
              </a:rPr>
              <a:t>A project by Constantinos Constantinou with Dr. Mario Kolberg</a:t>
            </a:r>
          </a:p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anose="020B0604020202020204" pitchFamily="34" charset="0"/>
              </a:rPr>
              <a:t>BSc Computing Science (Hons)</a:t>
            </a:r>
          </a:p>
        </p:txBody>
      </p:sp>
      <p:sp>
        <p:nvSpPr>
          <p:cNvPr id="73" name="TextBox 19">
            <a:extLst>
              <a:ext uri="{FF2B5EF4-FFF2-40B4-BE49-F238E27FC236}">
                <a16:creationId xmlns:a16="http://schemas.microsoft.com/office/drawing/2014/main" id="{D5A32123-7974-4A0F-B8DF-6C82FB22F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544" y="4894859"/>
            <a:ext cx="5271179" cy="362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9688" tIns="14844" rIns="29688" bIns="14844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The aim of this project is to develop a 3D Mobile Game using Unity Engine and investigate the game performance on different platforms. </a:t>
            </a:r>
          </a:p>
          <a:p>
            <a:pPr algn="just">
              <a:lnSpc>
                <a:spcPct val="110000"/>
              </a:lnSpc>
            </a:pPr>
            <a:endParaRPr lang="en-GB" sz="1800" dirty="0">
              <a:solidFill>
                <a:schemeClr val="bg1"/>
              </a:solidFill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Inspired by the classic 1997 Nintendo 64 game Star Fox 64. A scrolling shooter game themed around aircraft combat and avoiding collisions. 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bg1"/>
              </a:solidFill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The player can move around the path but cannot truly stop or change direction whilst their goal is to achieve the highest score.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GB" sz="1500" dirty="0">
              <a:solidFill>
                <a:schemeClr val="bg1"/>
              </a:solidFill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4EDA12B6-07B5-44F9-8F8B-E1BE66469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00410"/>
            <a:ext cx="5997897" cy="540000"/>
          </a:xfrm>
          <a:prstGeom prst="snipRoundRect">
            <a:avLst>
              <a:gd name="adj1" fmla="val 0"/>
              <a:gd name="adj2" fmla="val 50000"/>
            </a:avLst>
          </a:prstGeom>
          <a:solidFill>
            <a:schemeClr val="accent2">
              <a:lumMod val="50000"/>
            </a:schemeClr>
          </a:solidFill>
          <a:ln w="12700">
            <a:noFill/>
            <a:miter lim="800000"/>
          </a:ln>
        </p:spPr>
        <p:txBody>
          <a:bodyPr wrap="none" lIns="89085" tIns="23756" rIns="89085" bIns="22266" anchor="ctr" anchorCtr="0"/>
          <a:lstStyle>
            <a:defPPr>
              <a:defRPr kern="1200" smtId="4294967295"/>
            </a:defPPr>
          </a:lstStyle>
          <a:p>
            <a:pPr defTabSz="1527501">
              <a:defRPr/>
            </a:pPr>
            <a:r>
              <a:rPr lang="en-US" sz="30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     Introduction</a:t>
            </a:r>
          </a:p>
        </p:txBody>
      </p:sp>
      <p:sp>
        <p:nvSpPr>
          <p:cNvPr id="80" name="TextBox 19">
            <a:extLst>
              <a:ext uri="{FF2B5EF4-FFF2-40B4-BE49-F238E27FC236}">
                <a16:creationId xmlns:a16="http://schemas.microsoft.com/office/drawing/2014/main" id="{45A199C6-0BDE-461E-8044-A335463A4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077" y="14911660"/>
            <a:ext cx="5419646" cy="2761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9688" tIns="14844" rIns="29688" bIns="14844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Smooth gameplay on Android platform by balancing the overall quality without affecting performance. 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It will require to use the Unity Profiler for problem diagnosis and performance optimization. 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1800" dirty="0">
              <a:solidFill>
                <a:schemeClr val="bg1"/>
              </a:solidFill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1800" dirty="0">
              <a:solidFill>
                <a:schemeClr val="bg1"/>
              </a:solidFill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10">
            <a:extLst>
              <a:ext uri="{FF2B5EF4-FFF2-40B4-BE49-F238E27FC236}">
                <a16:creationId xmlns:a16="http://schemas.microsoft.com/office/drawing/2014/main" id="{868B6862-5CC5-4906-AC03-EA9661AD1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74" y="14226315"/>
            <a:ext cx="5997897" cy="540000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604884"/>
          </a:solidFill>
          <a:ln w="12700">
            <a:noFill/>
            <a:miter lim="800000"/>
          </a:ln>
        </p:spPr>
        <p:txBody>
          <a:bodyPr wrap="none" lIns="89085" tIns="23756" rIns="89085" bIns="22266" anchor="ctr" anchorCtr="0"/>
          <a:lstStyle>
            <a:defPPr>
              <a:defRPr kern="1200" smtId="4294967295"/>
            </a:defPPr>
          </a:lstStyle>
          <a:p>
            <a:pPr defTabSz="1527501">
              <a:defRPr/>
            </a:pPr>
            <a:r>
              <a:rPr lang="en-US" sz="30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     Quality VS Performance    </a:t>
            </a:r>
          </a:p>
        </p:txBody>
      </p:sp>
      <p:sp>
        <p:nvSpPr>
          <p:cNvPr id="86" name="TextBox 19">
            <a:extLst>
              <a:ext uri="{FF2B5EF4-FFF2-40B4-BE49-F238E27FC236}">
                <a16:creationId xmlns:a16="http://schemas.microsoft.com/office/drawing/2014/main" id="{43D130FF-027B-433C-BF4F-A381B032C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1499" y="9729766"/>
            <a:ext cx="5677176" cy="397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9688" tIns="14844" rIns="29688" bIns="14844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Unity Scripts in C#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Realistic Water Animation with Reflection</a:t>
            </a:r>
          </a:p>
          <a:p>
            <a:pPr algn="just">
              <a:lnSpc>
                <a:spcPct val="110000"/>
              </a:lnSpc>
            </a:pPr>
            <a:endParaRPr lang="en-US" sz="1800" dirty="0">
              <a:solidFill>
                <a:schemeClr val="bg1"/>
              </a:solidFill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Enemy Waves and Boss Fights</a:t>
            </a:r>
          </a:p>
          <a:p>
            <a:pPr algn="just">
              <a:lnSpc>
                <a:spcPct val="110000"/>
              </a:lnSpc>
            </a:pPr>
            <a:endParaRPr lang="en-US" sz="1800" dirty="0">
              <a:solidFill>
                <a:schemeClr val="bg1"/>
              </a:solidFill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High Quality Materials/Textures/Particles/Sound FX</a:t>
            </a:r>
          </a:p>
          <a:p>
            <a:pPr algn="just">
              <a:lnSpc>
                <a:spcPct val="110000"/>
              </a:lnSpc>
            </a:pPr>
            <a:endParaRPr lang="en-US" sz="1800" dirty="0">
              <a:solidFill>
                <a:schemeClr val="bg1"/>
              </a:solidFill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Timelines Animation</a:t>
            </a:r>
          </a:p>
          <a:p>
            <a:pPr algn="just">
              <a:lnSpc>
                <a:spcPct val="110000"/>
              </a:lnSpc>
            </a:pPr>
            <a:endParaRPr lang="en-US" sz="1800" dirty="0">
              <a:solidFill>
                <a:schemeClr val="bg1"/>
              </a:solidFill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Mesh Collision 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Cross-Platform</a:t>
            </a:r>
          </a:p>
        </p:txBody>
      </p:sp>
      <p:sp>
        <p:nvSpPr>
          <p:cNvPr id="87" name="Rectangle 10">
            <a:extLst>
              <a:ext uri="{FF2B5EF4-FFF2-40B4-BE49-F238E27FC236}">
                <a16:creationId xmlns:a16="http://schemas.microsoft.com/office/drawing/2014/main" id="{0BE282AE-183A-4D49-B152-23A5A101BEA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121499" y="9036792"/>
            <a:ext cx="5997600" cy="540000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0070C0"/>
          </a:solidFill>
          <a:ln w="12700">
            <a:noFill/>
            <a:miter lim="800000"/>
          </a:ln>
        </p:spPr>
        <p:txBody>
          <a:bodyPr wrap="none" lIns="89085" tIns="23756" rIns="89085" bIns="22266" anchor="ctr" anchorCtr="0"/>
          <a:lstStyle>
            <a:defPPr>
              <a:defRPr kern="1200" smtId="4294967295"/>
            </a:defPPr>
          </a:lstStyle>
          <a:p>
            <a:pPr algn="r" defTabSz="1527501">
              <a:defRPr/>
            </a:pPr>
            <a:r>
              <a:rPr lang="en-US" sz="30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     Features    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6255F9D-DACD-4B6B-85FD-76F715F17926}"/>
              </a:ext>
            </a:extLst>
          </p:cNvPr>
          <p:cNvGrpSpPr/>
          <p:nvPr/>
        </p:nvGrpSpPr>
        <p:grpSpPr>
          <a:xfrm>
            <a:off x="5737204" y="20860505"/>
            <a:ext cx="3587487" cy="323520"/>
            <a:chOff x="16166707" y="14063399"/>
            <a:chExt cx="5073861" cy="457561"/>
          </a:xfrm>
        </p:grpSpPr>
        <p:pic>
          <p:nvPicPr>
            <p:cNvPr id="43" name="Picture 42" descr="Email.png">
              <a:extLst>
                <a:ext uri="{FF2B5EF4-FFF2-40B4-BE49-F238E27FC236}">
                  <a16:creationId xmlns:a16="http://schemas.microsoft.com/office/drawing/2014/main" id="{0D56D8DE-D050-4B18-AEDC-8A2825451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66707" y="14120987"/>
              <a:ext cx="489965" cy="342386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96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50800" dir="5400000" algn="ctr" rotWithShape="0">
                <a:schemeClr val="tx1"/>
              </a:outerShdw>
            </a:effectLst>
          </p:spPr>
        </p:pic>
        <p:sp>
          <p:nvSpPr>
            <p:cNvPr id="44" name="TextBox 19">
              <a:extLst>
                <a:ext uri="{FF2B5EF4-FFF2-40B4-BE49-F238E27FC236}">
                  <a16:creationId xmlns:a16="http://schemas.microsoft.com/office/drawing/2014/main" id="{D4F623D3-710C-44D2-8241-D95630F53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93707" y="14063399"/>
              <a:ext cx="4446861" cy="457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9688" tIns="14844" rIns="29688" bIns="14844">
              <a:spAutoFit/>
            </a:bodyPr>
            <a:lstStyle>
              <a:defPPr>
                <a:defRPr kern="1200" smtId="4294967295"/>
              </a:defPPr>
              <a:lvl1pPr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1pPr>
              <a:lvl2pPr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/>
                  <a:ea typeface="ＭＳ Ｐゴシック" pitchFamily="-106" charset="-128"/>
                </a:defRPr>
              </a:lvl9pPr>
            </a:lstStyle>
            <a:p>
              <a:pPr algn="just">
                <a:lnSpc>
                  <a:spcPct val="110000"/>
                </a:lnSpc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Quattrocento Sans" panose="020B0502050000020003" pitchFamily="34" charset="0"/>
                  <a:cs typeface="Arial" panose="020B0604020202020204" pitchFamily="34" charset="0"/>
                </a:rPr>
                <a:t>coc00031@students.stir.ac.uk</a:t>
              </a:r>
            </a:p>
          </p:txBody>
        </p:sp>
      </p:grpSp>
      <p:pic>
        <p:nvPicPr>
          <p:cNvPr id="3" name="Picture 2" descr="A picture containing outdoor, kite, colorful, looking&#10;&#10;Description automatically generated">
            <a:extLst>
              <a:ext uri="{FF2B5EF4-FFF2-40B4-BE49-F238E27FC236}">
                <a16:creationId xmlns:a16="http://schemas.microsoft.com/office/drawing/2014/main" id="{12789EF7-FA55-4912-BA8A-A3C2BCA16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99" y="9036792"/>
            <a:ext cx="7761388" cy="4398120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F7BC6E-044B-4892-9262-372A7CD42800}"/>
              </a:ext>
            </a:extLst>
          </p:cNvPr>
          <p:cNvSpPr/>
          <p:nvPr/>
        </p:nvSpPr>
        <p:spPr bwMode="auto">
          <a:xfrm>
            <a:off x="577077" y="19839768"/>
            <a:ext cx="13965196" cy="87556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pic>
        <p:nvPicPr>
          <p:cNvPr id="16" name="Picture 15" descr="A picture containing drawing, airplane&#10;&#10;Description automatically generated">
            <a:extLst>
              <a:ext uri="{FF2B5EF4-FFF2-40B4-BE49-F238E27FC236}">
                <a16:creationId xmlns:a16="http://schemas.microsoft.com/office/drawing/2014/main" id="{34B9AF93-9ADA-487A-909B-65B7ECF96E5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19"/>
          <a:stretch/>
        </p:blipFill>
        <p:spPr>
          <a:xfrm>
            <a:off x="9757440" y="19840022"/>
            <a:ext cx="4710840" cy="87530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001C9C0-9A4D-48FC-A9B1-4A9DA04FF8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504" y="19924053"/>
            <a:ext cx="2741502" cy="7072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</p:pic>
      <p:pic>
        <p:nvPicPr>
          <p:cNvPr id="13" name="Picture 12" descr="A picture containing clock, fence&#10;&#10;Description automatically generated">
            <a:extLst>
              <a:ext uri="{FF2B5EF4-FFF2-40B4-BE49-F238E27FC236}">
                <a16:creationId xmlns:a16="http://schemas.microsoft.com/office/drawing/2014/main" id="{C601EC21-581F-4C64-8AF5-4B55FF5467A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52" y="19949487"/>
            <a:ext cx="736243" cy="7072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58D387B-DD97-45F2-90E5-E6079EB571D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351" y="19949487"/>
            <a:ext cx="2025196" cy="7072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</p:pic>
      <p:sp>
        <p:nvSpPr>
          <p:cNvPr id="34" name="TextBox 19">
            <a:extLst>
              <a:ext uri="{FF2B5EF4-FFF2-40B4-BE49-F238E27FC236}">
                <a16:creationId xmlns:a16="http://schemas.microsoft.com/office/drawing/2014/main" id="{30468BC9-53B2-47C3-869A-327B52077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633" y="20088159"/>
            <a:ext cx="3187307" cy="429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29688" tIns="14844" rIns="29688" bIns="14844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GB" sz="2500" b="1" dirty="0">
                <a:solidFill>
                  <a:schemeClr val="bg1"/>
                </a:solidFill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Technology Used:</a:t>
            </a:r>
            <a:endParaRPr lang="en-US" sz="2500" b="1" dirty="0">
              <a:solidFill>
                <a:schemeClr val="bg1"/>
              </a:solidFill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36332720-C39F-4ECA-A69D-3959A0BFE3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365" y="14223411"/>
            <a:ext cx="4666422" cy="5023266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Picture 25" descr="A picture containing nature, mountain, sitting, man&#10;&#10;Description automatically generated">
            <a:extLst>
              <a:ext uri="{FF2B5EF4-FFF2-40B4-BE49-F238E27FC236}">
                <a16:creationId xmlns:a16="http://schemas.microsoft.com/office/drawing/2014/main" id="{991DEA34-5B33-470E-96EB-2476AF4085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948" y="4200411"/>
            <a:ext cx="7200000" cy="4264077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CC347DE3-37C5-4193-941C-49300B21AA3D}"/>
              </a:ext>
            </a:extLst>
          </p:cNvPr>
          <p:cNvSpPr/>
          <p:nvPr/>
        </p:nvSpPr>
        <p:spPr bwMode="auto">
          <a:xfrm>
            <a:off x="11748430" y="14223411"/>
            <a:ext cx="2715398" cy="1465469"/>
          </a:xfrm>
          <a:prstGeom prst="wedgeRectCallou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8" name="TextBox 19">
            <a:extLst>
              <a:ext uri="{FF2B5EF4-FFF2-40B4-BE49-F238E27FC236}">
                <a16:creationId xmlns:a16="http://schemas.microsoft.com/office/drawing/2014/main" id="{0BE2BE3E-F03B-4CE1-8507-D1ACC82C0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86449" y="14337337"/>
            <a:ext cx="2467354" cy="1237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9688" tIns="14844" rIns="29688" bIns="14844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GB" sz="1800" dirty="0">
                <a:solidFill>
                  <a:schemeClr val="bg1"/>
                </a:solidFill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Feel free to scan me to watch a gameplay and have a small inside taste of the project!</a:t>
            </a:r>
            <a:endParaRPr lang="en-US" sz="1800" dirty="0">
              <a:solidFill>
                <a:schemeClr val="bg1"/>
              </a:solidFill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</p:txBody>
      </p:sp>
      <p:pic>
        <p:nvPicPr>
          <p:cNvPr id="53" name="Picture 5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D90E6B6-4F67-4E2D-9636-E066B8750DD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131" y="16062936"/>
            <a:ext cx="2483672" cy="321966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B8BCBCA-5B36-4C34-9945-7B5515BC1F0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30428" y="16956278"/>
            <a:ext cx="3512944" cy="2369749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7EBC11EE-AE2D-449A-A407-258E045375E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643" y="2675298"/>
            <a:ext cx="4588063" cy="1140948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ponderingpeacock|09-2018"/>
</p:tagLst>
</file>

<file path=ppt/theme/theme1.xml><?xml version="1.0" encoding="utf-8"?>
<a:theme xmlns:a="http://schemas.openxmlformats.org/drawingml/2006/main" name="Default Desig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2145</TotalTime>
  <Words>192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 New Roman</vt:lpstr>
      <vt:lpstr>Quattrocento</vt:lpstr>
      <vt:lpstr>Arial</vt:lpstr>
      <vt:lpstr>Quattrocento Sans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a scientific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Constantinos Constantinou</cp:lastModifiedBy>
  <cp:revision>155</cp:revision>
  <cp:lastPrinted>2020-01-24T12:56:42Z</cp:lastPrinted>
  <dcterms:modified xsi:type="dcterms:W3CDTF">2020-02-07T23:40:34Z</dcterms:modified>
  <cp:category>research posters template</cp:category>
</cp:coreProperties>
</file>