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193A9-66B8-4DB3-A22C-3FEF880D71E3}">
          <p14:sldIdLst>
            <p14:sldId id="260"/>
          </p14:sldIdLst>
        </p14:section>
        <p14:section name="OLD—Do not use" id="{51BC929B-CB9B-4539-AC1A-13AC9EEC1C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208"/>
  </p:normalViewPr>
  <p:slideViewPr>
    <p:cSldViewPr snapToGrid="0" snapToObjects="1">
      <p:cViewPr varScale="1">
        <p:scale>
          <a:sx n="96" d="100"/>
          <a:sy n="96" d="100"/>
        </p:scale>
        <p:origin x="67" y="130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2397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39405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354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908988" y="4168951"/>
            <a:ext cx="1124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77" y="304719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25884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170538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023" y="5504363"/>
            <a:ext cx="1503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39405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638367" y="4168951"/>
            <a:ext cx="1155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329" y="304719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25884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170538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 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866" y="5504363"/>
            <a:ext cx="1581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394051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795805" y="4168951"/>
            <a:ext cx="1085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witness node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170538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371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274176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3939419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3936695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43064</TotalTime>
  <Words>123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614</cp:revision>
  <cp:lastPrinted>2019-01-03T20:59:05Z</cp:lastPrinted>
  <dcterms:created xsi:type="dcterms:W3CDTF">2018-09-14T20:21:45Z</dcterms:created>
  <dcterms:modified xsi:type="dcterms:W3CDTF">2022-01-25T03:48:17Z</dcterms:modified>
</cp:coreProperties>
</file>