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208"/>
  </p:normalViewPr>
  <p:slideViewPr>
    <p:cSldViewPr snapToGrid="0" snapToObjects="1">
      <p:cViewPr varScale="1">
        <p:scale>
          <a:sx n="111" d="100"/>
          <a:sy n="111" d="100"/>
        </p:scale>
        <p:origin x="544" y="20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StarWind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43031</TotalTime>
  <Words>52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609</cp:revision>
  <cp:lastPrinted>2019-01-03T20:59:05Z</cp:lastPrinted>
  <dcterms:created xsi:type="dcterms:W3CDTF">2018-09-14T20:21:45Z</dcterms:created>
  <dcterms:modified xsi:type="dcterms:W3CDTF">2021-09-15T12:44:02Z</dcterms:modified>
</cp:coreProperties>
</file>