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6" r:id="rId7"/>
    <p:sldId id="260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DAFE-87F5-0A4F-BA40-A3C40D9B1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C248B-45A4-E844-9CFF-ACCBE0B81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12E0-5D11-9B4E-AE8F-089B863D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E89B0-BD4D-884A-9B9B-E070815D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D564A-9499-6B47-A125-666C9D34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A7DC-9DD5-CA4B-8BAB-86BC1591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F9460-084B-0C4C-B5EA-6BA18445B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1F67-873F-E54C-8C5B-0E559782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B005-BC24-DB46-9B89-3D90B6C3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CC6F-A229-A54E-81B8-99E9A86E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A77E1-14D9-0249-964F-29D305334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EC7F-1BDE-9A4A-9508-327A1833B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9A7F-C10D-DF4A-9689-BEF1FE65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4ABC7-3D8E-794D-ADD8-23DA7695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DF24-C3A7-0846-A1D5-6003821D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5B7-71C1-B74B-8332-DDE42AA1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C621-49B6-9440-BE60-FCD65019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34953-1DB1-504E-99A3-D973B3A4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A6D5-F27F-A64E-A2EE-A5B7F6D0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A700-A8FB-9448-A819-F2EAEB2E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FBBE-E260-C645-9789-7B4E139B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F4AA2-3F10-1F42-AFAD-0BEE48A2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45CA-1695-E44A-BB67-34B88763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1E961-C954-9D4B-92DD-9E5E3EA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E6682-D3E3-224D-84D8-4591B816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3CD1-A6DA-F642-91C4-4F10652F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CA02-E366-124D-B347-6256A1D6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A69CD-0CD3-1A47-9F0F-8D17F6191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BE308-FC1C-1744-A876-30A4C0A1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1FF50-43D6-AE43-B25B-BA54D86E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2B0B7-67AB-5E46-A8F3-F31F8C5B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CD3B-155C-874B-A89F-AA78CCC2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61919-27A8-8E4F-9ED3-8EF10C504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74FFA-F33C-B440-9941-67AC0A565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15EC4-BF61-8240-A056-34E0E2F33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4458E-EA7D-B347-B723-78F30029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C4FD3-ADE7-9C4F-8A71-66151BA5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3DBDB-F7EF-3A45-9A25-AED594CD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F9B39-735D-C043-9907-B66E625D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EFF5-0D84-CA42-AEF8-1A8F070E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AACE8-A732-3B4E-A092-16ECD32F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130B6-6BDD-134B-879D-A222C82E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92410-2DD1-0343-AFC5-5F71EF7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D41F3-381A-174E-A22A-7F0280E4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77709-387F-644E-AAB7-8D1C8A44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1DB2C-0632-8348-8BFB-621ECFBE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6E39-1B26-C846-AED6-8D3342FD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A17-32B9-0A4A-9EF5-73E10BC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7D965-EEA7-1547-BAA5-5DFF77B6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9109A-B741-7744-B9C9-E26EE65E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9273-529B-7E42-8525-CD03746C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7C71F-C3F5-434F-9AC3-4D68B06F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4F50-2E5A-3B41-A7A9-1F55F8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4AB99-48A0-5442-88A8-72EA3BDF2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2442D-3623-9E43-B27C-4580E61EE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4293-55D1-4347-9FE4-3FDE53F3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1B3C-A2B4-C146-8C3A-378E07D4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6CDD1-CC85-6545-A44B-13F20944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ECDF1-0715-D448-9641-CC440897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C814-DADF-8447-8FB8-EDCAB05E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625C-3320-2442-A40A-8582BD595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09DD4-5AE3-1642-A661-D9A674C1952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AC6A-569E-964E-AAEF-2A21AFC15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2A25-D76C-C845-AD4A-5ADB4DD8E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EEF3-772B-EB49-9746-B1C6E851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9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2051-A24A-9A46-847C-8E688488B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crim</a:t>
            </a: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173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C689-1B98-E44C-9CE4-29805820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B41C-F6BE-014F-AC45-6383E096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Extensive guide that details all aspects of CRIM.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Covers everything from enemies to items to actions.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provides the fastest way to beat CRIM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Primarily used for testing purposes, the player is encouraged to learn about the game on their own.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a color-coded map of tiles.</a:t>
            </a:r>
          </a:p>
        </p:txBody>
      </p:sp>
    </p:spTree>
    <p:extLst>
      <p:ext uri="{BB962C8B-B14F-4D97-AF65-F5344CB8AC3E}">
        <p14:creationId xmlns:p14="http://schemas.microsoft.com/office/powerpoint/2010/main" val="62935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C689-1B98-E44C-9CE4-29805820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br>
              <a:rPr lang="en-US" u="sng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Squash ALL the bugs!</a:t>
            </a:r>
            <a:endParaRPr lang="en-US" u="sng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B41C-F6BE-014F-AC45-6383E096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Played myself several dozen times, trying out every possibility.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Played by several of my friends without my guidance, followed by a 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QnA</a:t>
            </a: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session afterwards.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Offered up found bugs, glitches, and suggestions.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Helped to improve understandability of CRIM, and also helped me realize some bugs I had missed before.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Implemented most of their advice.</a:t>
            </a:r>
          </a:p>
        </p:txBody>
      </p:sp>
    </p:spTree>
    <p:extLst>
      <p:ext uri="{BB962C8B-B14F-4D97-AF65-F5344CB8AC3E}">
        <p14:creationId xmlns:p14="http://schemas.microsoft.com/office/powerpoint/2010/main" val="81658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C689-1B98-E44C-9CE4-29805820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B41C-F6BE-014F-AC45-6383E096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a credits function to display who helped me out.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 some rooms so there is less repetition of tiles.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Inserted more opportunities to get coins.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Possibly add a few more monsters scattered throughout.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 in project and pray!</a:t>
            </a:r>
          </a:p>
        </p:txBody>
      </p:sp>
    </p:spTree>
    <p:extLst>
      <p:ext uri="{BB962C8B-B14F-4D97-AF65-F5344CB8AC3E}">
        <p14:creationId xmlns:p14="http://schemas.microsoft.com/office/powerpoint/2010/main" val="179283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C689-1B98-E44C-9CE4-29805820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B41C-F6BE-014F-AC45-6383E096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a credits function to display who helped me out.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 some rooms so there is less repetition of tiles.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Inserted more opportunities to get coins.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Possibly add a few more monsters scattered throughout.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 in project and pray!</a:t>
            </a:r>
          </a:p>
        </p:txBody>
      </p:sp>
    </p:spTree>
    <p:extLst>
      <p:ext uri="{BB962C8B-B14F-4D97-AF65-F5344CB8AC3E}">
        <p14:creationId xmlns:p14="http://schemas.microsoft.com/office/powerpoint/2010/main" val="150689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C689-1B98-E44C-9CE4-29805820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B41C-F6BE-014F-AC45-6383E096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a credits function to display who helped me out.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 some rooms so there is less repetition of tiles.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Inserted more opportunities to get coins.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Possibly add a few more monsters scattered throughout.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 in project and pray!</a:t>
            </a:r>
          </a:p>
        </p:txBody>
      </p:sp>
    </p:spTree>
    <p:extLst>
      <p:ext uri="{BB962C8B-B14F-4D97-AF65-F5344CB8AC3E}">
        <p14:creationId xmlns:p14="http://schemas.microsoft.com/office/powerpoint/2010/main" val="89405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DC21-D93A-E24E-85C1-F30781DC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6" y="21304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 for playing!</a:t>
            </a:r>
          </a:p>
        </p:txBody>
      </p:sp>
    </p:spTree>
    <p:extLst>
      <p:ext uri="{BB962C8B-B14F-4D97-AF65-F5344CB8AC3E}">
        <p14:creationId xmlns:p14="http://schemas.microsoft.com/office/powerpoint/2010/main" val="95413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F6575-3C4E-794B-B96B-A0C1EE5B92F6}"/>
              </a:ext>
            </a:extLst>
          </p:cNvPr>
          <p:cNvSpPr txBox="1"/>
          <p:nvPr/>
        </p:nvSpPr>
        <p:spPr>
          <a:xfrm>
            <a:off x="857250" y="514350"/>
            <a:ext cx="1050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A95FE-08BF-0A43-8D56-4490AC498A0A}"/>
              </a:ext>
            </a:extLst>
          </p:cNvPr>
          <p:cNvSpPr txBox="1"/>
          <p:nvPr/>
        </p:nvSpPr>
        <p:spPr>
          <a:xfrm>
            <a:off x="4429125" y="-113169"/>
            <a:ext cx="1095851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000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leverness</a:t>
            </a:r>
            <a:endParaRPr lang="en-US" sz="11500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0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4000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iches</a:t>
            </a:r>
            <a:endParaRPr lang="en-US" sz="11500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0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ntelligence</a:t>
            </a:r>
            <a:endParaRPr lang="en-US" sz="11500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0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4000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ight</a:t>
            </a:r>
            <a:endParaRPr lang="en-US" sz="11500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2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1573-BDAC-D145-A309-E44D58B7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981F-F96D-0F4A-A076-BA37EE88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based adventure game, heavily inspired by 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Zork</a:t>
            </a: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(one of my all-time favs).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1700 lines of code. 8 modules. About 40 hours of work.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Typical dungeon crawler, spiced up with 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easter</a:t>
            </a: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eggs, humor, and plenty of obstacles to the player.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ASCII art implemented throughout to give a real retro-feel.</a:t>
            </a:r>
          </a:p>
        </p:txBody>
      </p:sp>
    </p:spTree>
    <p:extLst>
      <p:ext uri="{BB962C8B-B14F-4D97-AF65-F5344CB8AC3E}">
        <p14:creationId xmlns:p14="http://schemas.microsoft.com/office/powerpoint/2010/main" val="362181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FBB5-7C41-6D49-A682-6A28CBE4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EABB-2F5C-7648-A710-10CA498B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 trying to collect four keys: green, white, blue, and black.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key obtained in a different way: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Intelligence Key – Obtained from a sphinx who tells a riddle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Riches Key – Sold by a greedy goblin for gold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Cleverness Key – Taken from a wizard who has a 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forcefield</a:t>
            </a: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impenetrable by man.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 Key – Pried from a dragon’s cold, dead claws.</a:t>
            </a:r>
          </a:p>
        </p:txBody>
      </p:sp>
    </p:spTree>
    <p:extLst>
      <p:ext uri="{BB962C8B-B14F-4D97-AF65-F5344CB8AC3E}">
        <p14:creationId xmlns:p14="http://schemas.microsoft.com/office/powerpoint/2010/main" val="222843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D8E-3937-4D4B-8A35-34E49EEA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EFE6-2D9C-C447-84E3-62845DA6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by a world function that assigns x and y coordinates to tiles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tiles contain 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Intro_Text</a:t>
            </a: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Modify_Player</a:t>
            </a: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functions that are run within the game loop.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Dozens of tiles within the game.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Enemy tiles – contains enemies that attack the player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tiles – contains items that can be picked up by the player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tiles – anything from riddles to a bar packed with dwarves</a:t>
            </a:r>
          </a:p>
        </p:txBody>
      </p:sp>
    </p:spTree>
    <p:extLst>
      <p:ext uri="{BB962C8B-B14F-4D97-AF65-F5344CB8AC3E}">
        <p14:creationId xmlns:p14="http://schemas.microsoft.com/office/powerpoint/2010/main" val="427655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D8E-3937-4D4B-8A35-34E49EEA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EFE6-2D9C-C447-84E3-62845DA6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Essentially just a huge while loop that does not end until player victory is achieved or lost.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 intro text &gt; room modify player &gt; player action &gt; loop starts over.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Tricky bit of coding, especially the **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concept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Allows a function to be called with an unknown number of parameters.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 in the 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do_action</a:t>
            </a: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since each actions takes a different amount of parameters.</a:t>
            </a:r>
          </a:p>
        </p:txBody>
      </p:sp>
    </p:spTree>
    <p:extLst>
      <p:ext uri="{BB962C8B-B14F-4D97-AF65-F5344CB8AC3E}">
        <p14:creationId xmlns:p14="http://schemas.microsoft.com/office/powerpoint/2010/main" val="344963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7149-9B70-7645-B591-7DE1BC30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Enemies</a:t>
            </a:r>
            <a:b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Skeletons, Dragons, Rats, Oh my!</a:t>
            </a:r>
            <a:b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FA1E-C8BF-CE45-9D26-9AB645F0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enemies derived from an enemy base class.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Enemies have a number of attributes, most specifically damage, name, and 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Enemies can also attack and perform other actions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enemies respawn.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enemies slightly different from each other.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drop items, others drop keys.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even give you a beer.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Scattered throughout the map.</a:t>
            </a:r>
          </a:p>
        </p:txBody>
      </p:sp>
    </p:spTree>
    <p:extLst>
      <p:ext uri="{BB962C8B-B14F-4D97-AF65-F5344CB8AC3E}">
        <p14:creationId xmlns:p14="http://schemas.microsoft.com/office/powerpoint/2010/main" val="200330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C689-1B98-E44C-9CE4-29805820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br>
              <a:rPr lang="en-US" u="sng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Because what else will you beat a rat to death with?</a:t>
            </a:r>
            <a:endParaRPr lang="en-US" u="sng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B41C-F6BE-014F-AC45-6383E096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different items, all derived from an item base-class that contain name, description, and damage.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Weapon items. Highest damage, can be sharpened to do even more.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Sword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Greatsword</a:t>
            </a:r>
            <a:endParaRPr lang="en-US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Potions. Modify the player somehow.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Healing potion – restores 50 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endParaRPr lang="en-US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 of Life – Brings the player back to life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 – Hurts the player 3 </a:t>
            </a:r>
            <a:r>
              <a:rPr lang="en-US" dirty="0" err="1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hitpoints</a:t>
            </a:r>
            <a:endParaRPr lang="en-US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Money – used to buy healing potions throughout the game, along with obtain the green key.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9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C689-1B98-E44C-9CE4-29805820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B41C-F6BE-014F-AC45-6383E096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player can actually do things!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action is unique and requires different code.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actions modify the player’s inventory, others modify an enemy, others modify the room.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stored in an action module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Accessed using a hotkey.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 actions function find and displays the actions available for each room.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Combat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Damage found using an algorithm involving the random module.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54F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 can only fight, flee, or heal while in combat.</a:t>
            </a:r>
          </a:p>
          <a:p>
            <a:pPr marL="457200" lvl="1" indent="0">
              <a:buNone/>
            </a:pPr>
            <a:endParaRPr lang="en-US" dirty="0">
              <a:solidFill>
                <a:srgbClr val="54FF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4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787</Words>
  <Application>Microsoft Macintosh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welcome to crim!</vt:lpstr>
      <vt:lpstr>PowerPoint Presentation</vt:lpstr>
      <vt:lpstr>Intro</vt:lpstr>
      <vt:lpstr>Gameplay</vt:lpstr>
      <vt:lpstr>Map</vt:lpstr>
      <vt:lpstr>The Game Loop</vt:lpstr>
      <vt:lpstr>Enemies Skeletons, Dragons, Rats, Oh my! </vt:lpstr>
      <vt:lpstr>Items Because what else will you beat a rat to death with?</vt:lpstr>
      <vt:lpstr>Actions</vt:lpstr>
      <vt:lpstr>Guide</vt:lpstr>
      <vt:lpstr>Testing Squash ALL the bugs!</vt:lpstr>
      <vt:lpstr>Finishing Up</vt:lpstr>
      <vt:lpstr>Finishing Up</vt:lpstr>
      <vt:lpstr>Finishing Up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crim!</dc:title>
  <dc:creator>Kruse, Brady</dc:creator>
  <cp:lastModifiedBy>Kruse, Brady</cp:lastModifiedBy>
  <cp:revision>6</cp:revision>
  <dcterms:created xsi:type="dcterms:W3CDTF">2018-04-11T03:41:12Z</dcterms:created>
  <dcterms:modified xsi:type="dcterms:W3CDTF">2018-04-11T04:36:59Z</dcterms:modified>
</cp:coreProperties>
</file>