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3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2160000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756000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1894114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4147457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756001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6427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09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788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0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40816306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39412306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40550420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38852249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39412307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411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2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0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79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7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23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69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99" y="8101365"/>
            <a:ext cx="27354919" cy="27158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2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5FBB38B-6C41-D043-2D1F-923A4D62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11" y="921429"/>
            <a:ext cx="18487028" cy="2392438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99998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b="1" dirty="0"/>
              <a:t>Student: </a:t>
            </a:r>
          </a:p>
          <a:p>
            <a:pPr>
              <a:lnSpc>
                <a:spcPct val="100000"/>
              </a:lnSpc>
            </a:pPr>
            <a:r>
              <a:rPr lang="en-CH" sz="4000" b="1" dirty="0"/>
              <a:t>Sasha Toscano</a:t>
            </a:r>
            <a:endParaRPr lang="it-CH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697145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Carlo Alberto Furia</a:t>
            </a:r>
            <a:endParaRPr lang="it-CH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4291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Co-Advisor: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Marc </a:t>
            </a:r>
            <a:r>
              <a:rPr lang="en-CH" sz="4000" dirty="0" err="1"/>
              <a:t>Langheinrich</a:t>
            </a:r>
            <a:endParaRPr lang="it-CH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9998" y="295114"/>
            <a:ext cx="17922919" cy="1138114"/>
          </a:xfrm>
        </p:spPr>
        <p:txBody>
          <a:bodyPr/>
          <a:lstStyle/>
          <a:p>
            <a:r>
              <a:rPr lang="en-CH" dirty="0"/>
              <a:t>Understanding Arbitrary Code Execution</a:t>
            </a:r>
            <a:br>
              <a:rPr lang="en-CH" dirty="0"/>
            </a:br>
            <a:br>
              <a:rPr lang="en-CH" sz="700" dirty="0"/>
            </a:br>
            <a:r>
              <a:rPr lang="en-CH" sz="700" dirty="0"/>
              <a:t> </a:t>
            </a:r>
            <a:r>
              <a:rPr lang="en-CH" sz="3600" b="0" dirty="0"/>
              <a:t>A case study on Pokémon Emerald</a:t>
            </a:r>
            <a:endParaRPr lang="it-CH" b="0" dirty="0"/>
          </a:p>
        </p:txBody>
      </p:sp>
      <p:pic>
        <p:nvPicPr>
          <p:cNvPr id="7" name="Picture 6" descr="A cartoon of a person with text&#10;&#10;AI-generated content may be incorrect.">
            <a:extLst>
              <a:ext uri="{FF2B5EF4-FFF2-40B4-BE49-F238E27FC236}">
                <a16:creationId xmlns:a16="http://schemas.microsoft.com/office/drawing/2014/main" id="{1E9EA8C0-45E8-0618-AEBD-1D667EFF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4" y="13079550"/>
            <a:ext cx="11466605" cy="6661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94370-13C7-1F97-003D-ECC6F3749BF7}"/>
              </a:ext>
            </a:extLst>
          </p:cNvPr>
          <p:cNvSpPr txBox="1"/>
          <p:nvPr/>
        </p:nvSpPr>
        <p:spPr>
          <a:xfrm>
            <a:off x="1275872" y="5829965"/>
            <a:ext cx="13858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 how attackers can exploit software bugs to make a program do unintended things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 through </a:t>
            </a:r>
            <a:r>
              <a:rPr lang="en-CH" sz="3600" b="1" dirty="0">
                <a:latin typeface="Arial" panose="020B0604020202020204" pitchFamily="34" charset="0"/>
                <a:cs typeface="Arial" panose="020B0604020202020204" pitchFamily="34" charset="0"/>
              </a:rPr>
              <a:t>Arbitrary Code Execution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It focuses on a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example from Pokémon Emerald, 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video game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 from 2004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where players discovered a way to reprogram the game by carefully exploiting in-game glitches.</a:t>
            </a:r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explain how this works, show how similar attacks happen in other software, and review how modern systems try to detect or prevent such exploits.</a:t>
            </a:r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AA87-8AA3-01AC-9874-C51C8078B6E7}"/>
              </a:ext>
            </a:extLst>
          </p:cNvPr>
          <p:cNvSpPr txBox="1"/>
          <p:nvPr/>
        </p:nvSpPr>
        <p:spPr>
          <a:xfrm>
            <a:off x="1275872" y="12073470"/>
            <a:ext cx="904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Arbitrary Code Execution?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456C-7AFD-D21D-6511-A4FBE1E6CEBD}"/>
              </a:ext>
            </a:extLst>
          </p:cNvPr>
          <p:cNvSpPr txBox="1"/>
          <p:nvPr/>
        </p:nvSpPr>
        <p:spPr>
          <a:xfrm>
            <a:off x="1275872" y="20039153"/>
            <a:ext cx="1202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 (ACE)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refers to the ability of an attacker to run unintended code by exploiting software vulnerabilities, potentially leading to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leaks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privilege escalation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 system compromise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3523E-968C-7C67-CF11-9344BDD044D4}"/>
              </a:ext>
            </a:extLst>
          </p:cNvPr>
          <p:cNvSpPr txBox="1"/>
          <p:nvPr/>
        </p:nvSpPr>
        <p:spPr>
          <a:xfrm>
            <a:off x="16379998" y="4755791"/>
            <a:ext cx="11650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ow does Arbitrary Code Execution happen in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CH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H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D9A73-6445-5A56-E0E2-B7616506F3D6}"/>
              </a:ext>
            </a:extLst>
          </p:cNvPr>
          <p:cNvSpPr txBox="1"/>
          <p:nvPr/>
        </p:nvSpPr>
        <p:spPr>
          <a:xfrm>
            <a:off x="11649002" y="23132923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ormal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 exploitable setup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7B031-8A12-0406-91D2-64E302221FC9}"/>
              </a:ext>
            </a:extLst>
          </p:cNvPr>
          <p:cNvSpPr txBox="1"/>
          <p:nvPr/>
        </p:nvSpPr>
        <p:spPr>
          <a:xfrm>
            <a:off x="16304956" y="17889941"/>
            <a:ext cx="1052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controlled memory corruption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 Pokémon’s internal substructures can be reordered. As a result, harmless stats like EVs are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misinterpreted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Species ID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w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 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game tries to execute something that depends on it, like playing its animation, 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game can end up pointing to user-manipulated data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resulting in ACE. </a:t>
            </a:r>
            <a:endParaRPr lang="en-CH" sz="1600" dirty="0"/>
          </a:p>
        </p:txBody>
      </p:sp>
      <p:pic>
        <p:nvPicPr>
          <p:cNvPr id="25" name="Picture 24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EBC064B7-1C58-23E1-DC82-2537F19C7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9" y="24361234"/>
            <a:ext cx="28026951" cy="5234132"/>
          </a:xfrm>
          <a:prstGeom prst="rect">
            <a:avLst/>
          </a:prstGeom>
        </p:spPr>
      </p:pic>
      <p:pic>
        <p:nvPicPr>
          <p:cNvPr id="27" name="Picture 26" descr="A diagram of a system&#10;&#10;AI-generated content may be incorrect.">
            <a:extLst>
              <a:ext uri="{FF2B5EF4-FFF2-40B4-BE49-F238E27FC236}">
                <a16:creationId xmlns:a16="http://schemas.microsoft.com/office/drawing/2014/main" id="{271BF8F9-A595-0911-A4A1-E28B73891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262" y="34426754"/>
            <a:ext cx="14470833" cy="52341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8B4B2-77FE-502E-7AC1-B6BA845A35E1}"/>
              </a:ext>
            </a:extLst>
          </p:cNvPr>
          <p:cNvSpPr txBox="1"/>
          <p:nvPr/>
        </p:nvSpPr>
        <p:spPr>
          <a:xfrm>
            <a:off x="4077279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13E7B-DCD9-262C-CE91-B7DD4F731E55}"/>
              </a:ext>
            </a:extLst>
          </p:cNvPr>
          <p:cNvSpPr txBox="1"/>
          <p:nvPr/>
        </p:nvSpPr>
        <p:spPr>
          <a:xfrm>
            <a:off x="18078393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revention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pic>
        <p:nvPicPr>
          <p:cNvPr id="32" name="Picture 31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15ACCA31-72E5-AA07-51B5-0F50382BA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3" y="34426753"/>
            <a:ext cx="12576125" cy="52341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2D7CC4-4ADB-CB02-1B67-92E315A809C1}"/>
              </a:ext>
            </a:extLst>
          </p:cNvPr>
          <p:cNvSpPr txBox="1"/>
          <p:nvPr/>
        </p:nvSpPr>
        <p:spPr>
          <a:xfrm>
            <a:off x="2010668" y="40143488"/>
            <a:ext cx="1006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An LSTM model scans source code to detect patterns of exploitable constructs, helping developers fix vulnerabilities before deployment.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857B5-1651-BF1C-86F2-59C9B0D295C1}"/>
              </a:ext>
            </a:extLst>
          </p:cNvPr>
          <p:cNvSpPr txBox="1"/>
          <p:nvPr/>
        </p:nvSpPr>
        <p:spPr>
          <a:xfrm>
            <a:off x="16304956" y="40143488"/>
            <a:ext cx="963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G-Free and EC-CFI enforce strict control-flow rules at runtime, preventing hijacked execution even if memory is compromised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3A178-B277-A8AB-9C41-D83586D5C6D4}"/>
              </a:ext>
            </a:extLst>
          </p:cNvPr>
          <p:cNvSpPr txBox="1"/>
          <p:nvPr/>
        </p:nvSpPr>
        <p:spPr>
          <a:xfrm>
            <a:off x="1275872" y="4854198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this about?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EB338-42D4-2CF5-BB6F-B84A7A4ABE32}"/>
              </a:ext>
            </a:extLst>
          </p:cNvPr>
          <p:cNvSpPr txBox="1"/>
          <p:nvPr/>
        </p:nvSpPr>
        <p:spPr>
          <a:xfrm>
            <a:off x="1124128" y="30017223"/>
            <a:ext cx="2802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development,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vulnerabilities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introduced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developer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These bugs, if left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undetected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persist through to runtime. When the program runs, attackers can craft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inject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malicious input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targets these flaws, altering the memory state and hijacking control of the program. Without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detection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prevention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mechanisms, this path enables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9709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3565</TotalTime>
  <Words>342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Understanding Arbitrary Code Execution   A case study on Pokémon Emerald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 Alessia</dc:creator>
  <cp:lastModifiedBy>Toscano Sasha</cp:lastModifiedBy>
  <cp:revision>11</cp:revision>
  <dcterms:created xsi:type="dcterms:W3CDTF">2018-07-04T09:19:48Z</dcterms:created>
  <dcterms:modified xsi:type="dcterms:W3CDTF">2025-06-12T08:18:52Z</dcterms:modified>
</cp:coreProperties>
</file>