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0410-F702-3B44-E0C1-EB1DF4A80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1EA0B-BB35-C0AE-68C4-F961DD7FB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DD5C0-1FEF-716F-FB17-82EBD8DF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26.02.2025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18338-680A-62A3-135D-D12376A2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5EB4F-4C7E-F398-E12C-10D16093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90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B6B9-3812-D352-9F6C-46A62976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0101B-5784-5DBF-EE15-858A8B41D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F659C-FD6D-8245-9E50-97119BCB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26.02.2025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10C3F-0B57-53AD-375E-0DBA9233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56759-F742-D5A4-A725-9E6CE7A2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753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D98B4-E460-E7AF-FA66-A3EC17975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39BA8-0EE5-4A38-D2E7-6D4014174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F926A-C8C0-1CC8-7E73-B10898C1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26.02.2025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A8449-D3EF-7D44-20F8-D0ED960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B6422-E66C-59F7-DA1D-EA77729E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600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5EEF-D968-EA03-D3C4-231CBC0D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FFA1F-003B-B32D-41F8-E94C3FF78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760D0-699E-D485-5ED5-1DAE82C7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26.02.2025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AF42C-E0D0-D885-7F3D-28A216F9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067D9-80BD-9406-D7D4-5AF0BC36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883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A2FF-A044-3B6B-2457-4A0CE082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24CD8-0BD6-723D-3AEF-BE4381B0E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85BEC-0725-788B-6897-A33FEB95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26.02.2025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FD068-D691-99C6-19F2-1B0C3BED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432B0-6627-512A-0DFE-8F87A3CC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790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F094-6C5E-BF63-FABC-FB7BAACE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62B7E-7629-453F-08CB-FDC5F55BB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FD0B1-6ACE-6C00-6DAA-95545B33B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17753-9FBA-967B-22B4-B098D6A1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26.02.2025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F69FF-1F27-ACC1-811D-140AC03E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C9FBA-F63A-D40B-FB1A-0AE9344A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557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F65C-30CB-ACF7-0A59-ADC6DF04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8A645-A16E-7A7E-7002-11266FB66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90C0C-BCE1-880D-199A-6A784AE79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07894-64F7-6108-2CA7-BB35BBDFD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C6F70-0E74-29E2-978E-0670F7406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E0AF3-5008-543B-2658-FC00C851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26.02.2025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837A7-09DB-78EC-1F92-5CEFCBF5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1D223C-16C6-8A12-D29C-29BE4972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93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5F6C-DA2D-4EFE-88D5-DD8B713C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FD5AA-A75D-B947-14FB-BCC6B3DB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26.02.2025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1F91A-EB91-8D9F-45BE-29EB051A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898AE-3E47-C8D8-FE62-3DA84646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723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530EB-B5ED-9D3D-77AE-D6916428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26.02.2025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CE62B-3E39-3BAC-0416-9F9BD7CA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6DD46-B94C-981D-2BA9-C2805C91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70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ADFB-7E31-DBC8-E5D4-A61AD538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FC8D7-4239-74F4-0B49-E3ED5BFA6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6BFC5-5832-E41D-DC37-F2D287495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5D484-0586-DCA9-672E-AED5AE35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26.02.2025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FF8C6-47B2-6C70-660B-B172FB31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9295A-2EB6-A390-A412-5D392DE8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7430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E700-CCE1-D754-EE75-524CE221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4CB67-3E9F-D991-CF18-BE906C4E8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C7DAF-7B6B-BBBA-1056-592A3C9F0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8FD7A-63BC-CFEF-2E81-B5BE6786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26.02.2025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801F0-F6F0-F3EA-240F-CB4E1D61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B6896-1FBC-4416-62C3-85BDB2F7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938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CC044-FBF3-8B89-33FF-E70299476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79272-5702-3C58-3665-6CF76001C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5E7E8-45E6-CA2B-E7D5-4940922F8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95F1F3-8899-4B4B-9F01-FEC3C350F1B8}" type="datetimeFigureOut">
              <a:rPr lang="en-CH" smtClean="0"/>
              <a:t>26.02.2025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AFC2A-3B0F-C4CE-EC62-FA44A3B52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D24B8-DED2-2724-BAF6-205B63EDE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9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Fireblast9/AC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ret/pokeemeral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EAE6-7AED-BE4E-C44F-4C69662F8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3623"/>
            <a:ext cx="9144000" cy="2387600"/>
          </a:xfrm>
        </p:spPr>
        <p:txBody>
          <a:bodyPr/>
          <a:lstStyle/>
          <a:p>
            <a:r>
              <a:rPr lang="en-US" dirty="0"/>
              <a:t>Understanding arbitrary code execution: a case study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1C886-ABF7-0EF0-54E6-6F092E6CC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2854" y="4431923"/>
            <a:ext cx="9144000" cy="1655762"/>
          </a:xfrm>
        </p:spPr>
        <p:txBody>
          <a:bodyPr/>
          <a:lstStyle/>
          <a:p>
            <a:r>
              <a:rPr lang="en-US" sz="4000" dirty="0"/>
              <a:t>Author: Sasha Toscano</a:t>
            </a:r>
          </a:p>
          <a:p>
            <a:r>
              <a:rPr lang="en-US" i="1" dirty="0"/>
              <a:t>Advisors: Marc </a:t>
            </a:r>
            <a:r>
              <a:rPr lang="en-US" i="1" dirty="0" err="1"/>
              <a:t>Langheinrich</a:t>
            </a:r>
            <a:r>
              <a:rPr lang="en-US" i="1" dirty="0"/>
              <a:t>, Carlo Alberto </a:t>
            </a:r>
            <a:r>
              <a:rPr lang="en-US" i="1" dirty="0" err="1"/>
              <a:t>Furia</a:t>
            </a:r>
            <a:endParaRPr lang="en-CH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DD13E-33E5-C349-B23B-D8E20B17BB69}"/>
              </a:ext>
            </a:extLst>
          </p:cNvPr>
          <p:cNvSpPr txBox="1"/>
          <p:nvPr/>
        </p:nvSpPr>
        <p:spPr>
          <a:xfrm>
            <a:off x="8517726" y="6140073"/>
            <a:ext cx="361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repository:</a:t>
            </a:r>
          </a:p>
          <a:p>
            <a:r>
              <a:rPr lang="en-US" dirty="0">
                <a:hlinkClick r:id="rId2"/>
              </a:rPr>
              <a:t>https://github.com/Fireblast9/ACE</a:t>
            </a:r>
            <a:r>
              <a:rPr lang="en-US" dirty="0"/>
              <a:t> </a:t>
            </a:r>
            <a:endParaRPr lang="en-C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810B96-73C2-5B0B-3D9C-4857A8D94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710" y="133613"/>
            <a:ext cx="3250289" cy="97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9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A390-BDC9-8DF9-D7CF-3DB8BDA1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activities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9C085-7717-2DA1-3CDD-81467BA63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Explanation of what Arbitrary Code Execution (ACE) is	</a:t>
            </a:r>
          </a:p>
          <a:p>
            <a:pPr marL="914400" lvl="2" indent="0">
              <a:buNone/>
            </a:pPr>
            <a:r>
              <a:rPr lang="en-US" dirty="0"/>
              <a:t>Definition, Vulnerabilities examples, Possible threats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Analysis of the case study (Pokémon Emerald, 2004)</a:t>
            </a:r>
          </a:p>
          <a:p>
            <a:pPr marL="914400" lvl="2" indent="0">
              <a:buNone/>
            </a:pPr>
            <a:r>
              <a:rPr lang="en-US" dirty="0"/>
              <a:t>“</a:t>
            </a:r>
            <a:r>
              <a:rPr lang="en-US" dirty="0" err="1"/>
              <a:t>Pomeg</a:t>
            </a:r>
            <a:r>
              <a:rPr lang="en-US" dirty="0"/>
              <a:t> glitch”, study of the consequences (analysis of decompiled code)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3) Discussion about advancements in protections against ACE</a:t>
            </a:r>
          </a:p>
          <a:p>
            <a:pPr marL="914400" lvl="2" indent="0">
              <a:buNone/>
            </a:pPr>
            <a:r>
              <a:rPr lang="en-US" dirty="0"/>
              <a:t>Recent scenarios analysis, current “State of the art” protection against ACE </a:t>
            </a:r>
            <a:endParaRPr lang="en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C31706-1CA9-519C-B565-1D576AA4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710" y="133613"/>
            <a:ext cx="3250289" cy="97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2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F56E-9688-5CD2-26C8-7C5149B7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265BB-DE41-C081-7597-7D3532D29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Week 1-2: finish ACE definition (project activity 1) and start analyzing the decompiled code to prepare the case study section (</a:t>
            </a:r>
            <a:r>
              <a:rPr lang="en-US" sz="2000" dirty="0">
                <a:hlinkClick r:id="rId2"/>
              </a:rPr>
              <a:t>https://github.com/pret/pokeemerald</a:t>
            </a:r>
            <a:r>
              <a:rPr lang="en-US" sz="2000" dirty="0"/>
              <a:t>) + study and learn Assembly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Week 3-7:  complete the case study (project activity 2): explain what happens when the “</a:t>
            </a:r>
            <a:r>
              <a:rPr lang="en-US" sz="2000" dirty="0" err="1"/>
              <a:t>pomeg</a:t>
            </a:r>
            <a:r>
              <a:rPr lang="en-US" sz="2000" dirty="0"/>
              <a:t> glitch” occurs, understand and show off what exactly happens on a code level, analyze the risks on the market perspective (exploits, dangers, etc.)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Week 8-11: examine what is considered a “state of the art” protection against ACE with recent papers and studies, elaborate on what can, should and has to be done to prevent ACE and ACE-like attacks (project activity 3)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Week 11-12: reviews and corrections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D9288-9D49-E61D-C161-98A746F41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710" y="133613"/>
            <a:ext cx="3250289" cy="97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8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244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Understanding arbitrary code execution: a case study</vt:lpstr>
      <vt:lpstr>Project activities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Fireblast</dc:creator>
  <cp:lastModifiedBy>Fireblast</cp:lastModifiedBy>
  <cp:revision>9</cp:revision>
  <dcterms:created xsi:type="dcterms:W3CDTF">2025-02-20T12:28:42Z</dcterms:created>
  <dcterms:modified xsi:type="dcterms:W3CDTF">2025-02-26T00:15:46Z</dcterms:modified>
</cp:coreProperties>
</file>