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5" r:id="rId3"/>
    <p:sldId id="267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183653-92DD-44D8-94B0-41D50C4D3068}" v="15" dt="2023-10-31T12:41:14.7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2" d="100"/>
          <a:sy n="72" d="100"/>
        </p:scale>
        <p:origin x="78" y="11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all" userId="878f6fb13d2f83f8" providerId="LiveId" clId="{E5183653-92DD-44D8-94B0-41D50C4D3068}"/>
    <pc:docChg chg="undo custSel addSld delSld modSld">
      <pc:chgData name="Michael Hall" userId="878f6fb13d2f83f8" providerId="LiveId" clId="{E5183653-92DD-44D8-94B0-41D50C4D3068}" dt="2023-10-31T12:54:58.951" v="560" actId="27636"/>
      <pc:docMkLst>
        <pc:docMk/>
      </pc:docMkLst>
      <pc:sldChg chg="modSp mod">
        <pc:chgData name="Michael Hall" userId="878f6fb13d2f83f8" providerId="LiveId" clId="{E5183653-92DD-44D8-94B0-41D50C4D3068}" dt="2023-10-31T12:15:49.441" v="102" actId="20577"/>
        <pc:sldMkLst>
          <pc:docMk/>
          <pc:sldMk cId="242453831" sldId="256"/>
        </pc:sldMkLst>
        <pc:spChg chg="mod">
          <ac:chgData name="Michael Hall" userId="878f6fb13d2f83f8" providerId="LiveId" clId="{E5183653-92DD-44D8-94B0-41D50C4D3068}" dt="2023-10-31T12:15:23.543" v="56" actId="20577"/>
          <ac:spMkLst>
            <pc:docMk/>
            <pc:sldMk cId="242453831" sldId="256"/>
            <ac:spMk id="2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15:49.441" v="102" actId="20577"/>
          <ac:spMkLst>
            <pc:docMk/>
            <pc:sldMk cId="242453831" sldId="256"/>
            <ac:spMk id="3" creationId="{00000000-0000-0000-0000-000000000000}"/>
          </ac:spMkLst>
        </pc:spChg>
      </pc:sldChg>
      <pc:sldChg chg="modSp mod">
        <pc:chgData name="Michael Hall" userId="878f6fb13d2f83f8" providerId="LiveId" clId="{E5183653-92DD-44D8-94B0-41D50C4D3068}" dt="2023-10-31T12:17:42.524" v="292" actId="27636"/>
        <pc:sldMkLst>
          <pc:docMk/>
          <pc:sldMk cId="3042826300" sldId="265"/>
        </pc:sldMkLst>
        <pc:spChg chg="mod">
          <ac:chgData name="Michael Hall" userId="878f6fb13d2f83f8" providerId="LiveId" clId="{E5183653-92DD-44D8-94B0-41D50C4D3068}" dt="2023-10-31T12:16:12.388" v="155" actId="20577"/>
          <ac:spMkLst>
            <pc:docMk/>
            <pc:sldMk cId="3042826300" sldId="265"/>
            <ac:spMk id="13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17:42.524" v="292" actId="27636"/>
          <ac:spMkLst>
            <pc:docMk/>
            <pc:sldMk cId="3042826300" sldId="265"/>
            <ac:spMk id="14" creationId="{00000000-0000-0000-0000-000000000000}"/>
          </ac:spMkLst>
        </pc:spChg>
      </pc:sldChg>
      <pc:sldChg chg="modSp del mod">
        <pc:chgData name="Michael Hall" userId="878f6fb13d2f83f8" providerId="LiveId" clId="{E5183653-92DD-44D8-94B0-41D50C4D3068}" dt="2023-10-31T12:19:19.233" v="309" actId="2696"/>
        <pc:sldMkLst>
          <pc:docMk/>
          <pc:sldMk cId="2116190161" sldId="266"/>
        </pc:sldMkLst>
        <pc:spChg chg="mod">
          <ac:chgData name="Michael Hall" userId="878f6fb13d2f83f8" providerId="LiveId" clId="{E5183653-92DD-44D8-94B0-41D50C4D3068}" dt="2023-10-31T12:18:12" v="305" actId="20577"/>
          <ac:spMkLst>
            <pc:docMk/>
            <pc:sldMk cId="2116190161" sldId="266"/>
            <ac:spMk id="2" creationId="{00000000-0000-0000-0000-000000000000}"/>
          </ac:spMkLst>
        </pc:spChg>
        <pc:graphicFrameChg chg="mod">
          <ac:chgData name="Michael Hall" userId="878f6fb13d2f83f8" providerId="LiveId" clId="{E5183653-92DD-44D8-94B0-41D50C4D3068}" dt="2023-10-31T12:19:12.162" v="308"/>
          <ac:graphicFrameMkLst>
            <pc:docMk/>
            <pc:sldMk cId="2116190161" sldId="266"/>
            <ac:graphicFrameMk id="13" creationId="{00000000-0000-0000-0000-000000000000}"/>
          </ac:graphicFrameMkLst>
        </pc:graphicFrameChg>
      </pc:sldChg>
      <pc:sldChg chg="addSp delSp modSp mod">
        <pc:chgData name="Michael Hall" userId="878f6fb13d2f83f8" providerId="LiveId" clId="{E5183653-92DD-44D8-94B0-41D50C4D3068}" dt="2023-10-31T12:24:39.204" v="348" actId="113"/>
        <pc:sldMkLst>
          <pc:docMk/>
          <pc:sldMk cId="4145261392" sldId="267"/>
        </pc:sldMkLst>
        <pc:spChg chg="mod">
          <ac:chgData name="Michael Hall" userId="878f6fb13d2f83f8" providerId="LiveId" clId="{E5183653-92DD-44D8-94B0-41D50C4D3068}" dt="2023-10-31T12:24:39.204" v="348" actId="113"/>
          <ac:spMkLst>
            <pc:docMk/>
            <pc:sldMk cId="4145261392" sldId="267"/>
            <ac:spMk id="2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22:23.133" v="324"/>
          <ac:spMkLst>
            <pc:docMk/>
            <pc:sldMk cId="4145261392" sldId="267"/>
            <ac:spMk id="3" creationId="{00000000-0000-0000-0000-000000000000}"/>
          </ac:spMkLst>
        </pc:spChg>
        <pc:spChg chg="add del mod">
          <ac:chgData name="Michael Hall" userId="878f6fb13d2f83f8" providerId="LiveId" clId="{E5183653-92DD-44D8-94B0-41D50C4D3068}" dt="2023-10-31T12:22:46.248" v="325" actId="931"/>
          <ac:spMkLst>
            <pc:docMk/>
            <pc:sldMk cId="4145261392" sldId="267"/>
            <ac:spMk id="6" creationId="{68E30BE1-178E-E872-24CA-913DA460E718}"/>
          </ac:spMkLst>
        </pc:spChg>
        <pc:graphicFrameChg chg="del">
          <ac:chgData name="Michael Hall" userId="878f6fb13d2f83f8" providerId="LiveId" clId="{E5183653-92DD-44D8-94B0-41D50C4D3068}" dt="2023-10-31T12:19:48.786" v="310" actId="478"/>
          <ac:graphicFrameMkLst>
            <pc:docMk/>
            <pc:sldMk cId="4145261392" sldId="267"/>
            <ac:graphicFrameMk id="5" creationId="{00000000-0000-0000-0000-000000000000}"/>
          </ac:graphicFrameMkLst>
        </pc:graphicFrameChg>
        <pc:picChg chg="add mod">
          <ac:chgData name="Michael Hall" userId="878f6fb13d2f83f8" providerId="LiveId" clId="{E5183653-92DD-44D8-94B0-41D50C4D3068}" dt="2023-10-31T12:22:46.248" v="325" actId="931"/>
          <ac:picMkLst>
            <pc:docMk/>
            <pc:sldMk cId="4145261392" sldId="267"/>
            <ac:picMk id="8" creationId="{A3C407B1-D9B4-F447-5FC3-00A718F1A4FA}"/>
          </ac:picMkLst>
        </pc:picChg>
      </pc:sldChg>
      <pc:sldChg chg="del">
        <pc:chgData name="Michael Hall" userId="878f6fb13d2f83f8" providerId="LiveId" clId="{E5183653-92DD-44D8-94B0-41D50C4D3068}" dt="2023-10-31T12:23:37.724" v="326" actId="2696"/>
        <pc:sldMkLst>
          <pc:docMk/>
          <pc:sldMk cId="1153027685" sldId="269"/>
        </pc:sldMkLst>
      </pc:sldChg>
      <pc:sldChg chg="modSp mod">
        <pc:chgData name="Michael Hall" userId="878f6fb13d2f83f8" providerId="LiveId" clId="{E5183653-92DD-44D8-94B0-41D50C4D3068}" dt="2023-10-31T12:25:20.421" v="359" actId="20577"/>
        <pc:sldMkLst>
          <pc:docMk/>
          <pc:sldMk cId="3444435236" sldId="270"/>
        </pc:sldMkLst>
        <pc:spChg chg="mod">
          <ac:chgData name="Michael Hall" userId="878f6fb13d2f83f8" providerId="LiveId" clId="{E5183653-92DD-44D8-94B0-41D50C4D3068}" dt="2023-10-31T12:24:18.204" v="346" actId="20577"/>
          <ac:spMkLst>
            <pc:docMk/>
            <pc:sldMk cId="3444435236" sldId="270"/>
            <ac:spMk id="2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25:20.421" v="359" actId="20577"/>
          <ac:spMkLst>
            <pc:docMk/>
            <pc:sldMk cId="3444435236" sldId="270"/>
            <ac:spMk id="3" creationId="{00000000-0000-0000-0000-000000000000}"/>
          </ac:spMkLst>
        </pc:spChg>
      </pc:sldChg>
      <pc:sldChg chg="addSp delSp modSp mod">
        <pc:chgData name="Michael Hall" userId="878f6fb13d2f83f8" providerId="LiveId" clId="{E5183653-92DD-44D8-94B0-41D50C4D3068}" dt="2023-10-31T12:32:24.994" v="478" actId="255"/>
        <pc:sldMkLst>
          <pc:docMk/>
          <pc:sldMk cId="1475842300" sldId="271"/>
        </pc:sldMkLst>
        <pc:spChg chg="mod">
          <ac:chgData name="Michael Hall" userId="878f6fb13d2f83f8" providerId="LiveId" clId="{E5183653-92DD-44D8-94B0-41D50C4D3068}" dt="2023-10-31T12:26:18.137" v="384" actId="14100"/>
          <ac:spMkLst>
            <pc:docMk/>
            <pc:sldMk cId="1475842300" sldId="271"/>
            <ac:spMk id="2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31:54.556" v="467" actId="27636"/>
          <ac:spMkLst>
            <pc:docMk/>
            <pc:sldMk cId="1475842300" sldId="271"/>
            <ac:spMk id="3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32:16.004" v="477" actId="20577"/>
          <ac:spMkLst>
            <pc:docMk/>
            <pc:sldMk cId="1475842300" sldId="271"/>
            <ac:spMk id="4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31:48.398" v="465" actId="255"/>
          <ac:spMkLst>
            <pc:docMk/>
            <pc:sldMk cId="1475842300" sldId="271"/>
            <ac:spMk id="5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32:09.151" v="474" actId="27636"/>
          <ac:spMkLst>
            <pc:docMk/>
            <pc:sldMk cId="1475842300" sldId="271"/>
            <ac:spMk id="6" creationId="{00000000-0000-0000-0000-000000000000}"/>
          </ac:spMkLst>
        </pc:spChg>
        <pc:spChg chg="add del mod">
          <ac:chgData name="Michael Hall" userId="878f6fb13d2f83f8" providerId="LiveId" clId="{E5183653-92DD-44D8-94B0-41D50C4D3068}" dt="2023-10-31T12:28:32.331" v="445" actId="767"/>
          <ac:spMkLst>
            <pc:docMk/>
            <pc:sldMk cId="1475842300" sldId="271"/>
            <ac:spMk id="7" creationId="{811B2B6D-6387-A87C-67A8-7B41D871FEA5}"/>
          </ac:spMkLst>
        </pc:spChg>
        <pc:spChg chg="add del mod">
          <ac:chgData name="Michael Hall" userId="878f6fb13d2f83f8" providerId="LiveId" clId="{E5183653-92DD-44D8-94B0-41D50C4D3068}" dt="2023-10-31T12:28:31.744" v="444" actId="767"/>
          <ac:spMkLst>
            <pc:docMk/>
            <pc:sldMk cId="1475842300" sldId="271"/>
            <ac:spMk id="8" creationId="{1EF2119A-FC94-E905-A381-99E9CB88ED78}"/>
          </ac:spMkLst>
        </pc:spChg>
        <pc:spChg chg="add mod">
          <ac:chgData name="Michael Hall" userId="878f6fb13d2f83f8" providerId="LiveId" clId="{E5183653-92DD-44D8-94B0-41D50C4D3068}" dt="2023-10-31T12:32:24.994" v="478" actId="255"/>
          <ac:spMkLst>
            <pc:docMk/>
            <pc:sldMk cId="1475842300" sldId="271"/>
            <ac:spMk id="9" creationId="{7F0E1822-E00D-5BD9-82FA-47A052AEFBD8}"/>
          </ac:spMkLst>
        </pc:spChg>
      </pc:sldChg>
      <pc:sldChg chg="addSp modSp mod">
        <pc:chgData name="Michael Hall" userId="878f6fb13d2f83f8" providerId="LiveId" clId="{E5183653-92DD-44D8-94B0-41D50C4D3068}" dt="2023-10-31T12:39:27.245" v="488" actId="1076"/>
        <pc:sldMkLst>
          <pc:docMk/>
          <pc:sldMk cId="215988672" sldId="272"/>
        </pc:sldMkLst>
        <pc:spChg chg="mod">
          <ac:chgData name="Michael Hall" userId="878f6fb13d2f83f8" providerId="LiveId" clId="{E5183653-92DD-44D8-94B0-41D50C4D3068}" dt="2023-10-31T12:36:11.514" v="482" actId="255"/>
          <ac:spMkLst>
            <pc:docMk/>
            <pc:sldMk cId="215988672" sldId="272"/>
            <ac:spMk id="2" creationId="{00000000-0000-0000-0000-000000000000}"/>
          </ac:spMkLst>
        </pc:spChg>
        <pc:spChg chg="add mod">
          <ac:chgData name="Michael Hall" userId="878f6fb13d2f83f8" providerId="LiveId" clId="{E5183653-92DD-44D8-94B0-41D50C4D3068}" dt="2023-10-31T12:39:27.245" v="488" actId="1076"/>
          <ac:spMkLst>
            <pc:docMk/>
            <pc:sldMk cId="215988672" sldId="272"/>
            <ac:spMk id="3" creationId="{13B6F28F-997C-B0E6-6B9B-BBDE5C089087}"/>
          </ac:spMkLst>
        </pc:spChg>
      </pc:sldChg>
      <pc:sldChg chg="addSp modSp mod">
        <pc:chgData name="Michael Hall" userId="878f6fb13d2f83f8" providerId="LiveId" clId="{E5183653-92DD-44D8-94B0-41D50C4D3068}" dt="2023-10-31T12:42:13.792" v="503" actId="207"/>
        <pc:sldMkLst>
          <pc:docMk/>
          <pc:sldMk cId="3661180859" sldId="273"/>
        </pc:sldMkLst>
        <pc:spChg chg="add mod">
          <ac:chgData name="Michael Hall" userId="878f6fb13d2f83f8" providerId="LiveId" clId="{E5183653-92DD-44D8-94B0-41D50C4D3068}" dt="2023-10-31T12:42:13.792" v="503" actId="207"/>
          <ac:spMkLst>
            <pc:docMk/>
            <pc:sldMk cId="3661180859" sldId="273"/>
            <ac:spMk id="2" creationId="{F6D3007B-FADE-900B-90E9-F0FA5A7ABF43}"/>
          </ac:spMkLst>
        </pc:spChg>
        <pc:spChg chg="add mod">
          <ac:chgData name="Michael Hall" userId="878f6fb13d2f83f8" providerId="LiveId" clId="{E5183653-92DD-44D8-94B0-41D50C4D3068}" dt="2023-10-31T12:41:52.141" v="502" actId="1076"/>
          <ac:spMkLst>
            <pc:docMk/>
            <pc:sldMk cId="3661180859" sldId="273"/>
            <ac:spMk id="3" creationId="{D7254292-CBE8-1201-C82B-07EE22264B0A}"/>
          </ac:spMkLst>
        </pc:spChg>
      </pc:sldChg>
      <pc:sldChg chg="delSp modSp mod">
        <pc:chgData name="Michael Hall" userId="878f6fb13d2f83f8" providerId="LiveId" clId="{E5183653-92DD-44D8-94B0-41D50C4D3068}" dt="2023-10-31T12:48:41.413" v="522" actId="27636"/>
        <pc:sldMkLst>
          <pc:docMk/>
          <pc:sldMk cId="3232560146" sldId="274"/>
        </pc:sldMkLst>
        <pc:spChg chg="mod">
          <ac:chgData name="Michael Hall" userId="878f6fb13d2f83f8" providerId="LiveId" clId="{E5183653-92DD-44D8-94B0-41D50C4D3068}" dt="2023-10-31T12:48:18.884" v="519" actId="255"/>
          <ac:spMkLst>
            <pc:docMk/>
            <pc:sldMk cId="3232560146" sldId="274"/>
            <ac:spMk id="2" creationId="{00000000-0000-0000-0000-000000000000}"/>
          </ac:spMkLst>
        </pc:spChg>
        <pc:spChg chg="mod">
          <ac:chgData name="Michael Hall" userId="878f6fb13d2f83f8" providerId="LiveId" clId="{E5183653-92DD-44D8-94B0-41D50C4D3068}" dt="2023-10-31T12:48:41.413" v="522" actId="27636"/>
          <ac:spMkLst>
            <pc:docMk/>
            <pc:sldMk cId="3232560146" sldId="274"/>
            <ac:spMk id="3" creationId="{00000000-0000-0000-0000-000000000000}"/>
          </ac:spMkLst>
        </pc:spChg>
        <pc:spChg chg="del">
          <ac:chgData name="Michael Hall" userId="878f6fb13d2f83f8" providerId="LiveId" clId="{E5183653-92DD-44D8-94B0-41D50C4D3068}" dt="2023-10-31T12:47:32.669" v="510" actId="478"/>
          <ac:spMkLst>
            <pc:docMk/>
            <pc:sldMk cId="3232560146" sldId="274"/>
            <ac:spMk id="4" creationId="{00000000-0000-0000-0000-000000000000}"/>
          </ac:spMkLst>
        </pc:spChg>
      </pc:sldChg>
      <pc:sldChg chg="addSp delSp modSp del mod">
        <pc:chgData name="Michael Hall" userId="878f6fb13d2f83f8" providerId="LiveId" clId="{E5183653-92DD-44D8-94B0-41D50C4D3068}" dt="2023-10-31T12:49:46.987" v="526" actId="2696"/>
        <pc:sldMkLst>
          <pc:docMk/>
          <pc:sldMk cId="1857640680" sldId="275"/>
        </pc:sldMkLst>
        <pc:spChg chg="add del mod">
          <ac:chgData name="Michael Hall" userId="878f6fb13d2f83f8" providerId="LiveId" clId="{E5183653-92DD-44D8-94B0-41D50C4D3068}" dt="2023-10-31T12:49:34.741" v="525" actId="1076"/>
          <ac:spMkLst>
            <pc:docMk/>
            <pc:sldMk cId="1857640680" sldId="275"/>
            <ac:spMk id="3" creationId="{00000000-0000-0000-0000-000000000000}"/>
          </ac:spMkLst>
        </pc:spChg>
      </pc:sldChg>
      <pc:sldChg chg="modSp new mod">
        <pc:chgData name="Michael Hall" userId="878f6fb13d2f83f8" providerId="LiveId" clId="{E5183653-92DD-44D8-94B0-41D50C4D3068}" dt="2023-10-31T12:50:39.614" v="534" actId="27636"/>
        <pc:sldMkLst>
          <pc:docMk/>
          <pc:sldMk cId="2093334196" sldId="275"/>
        </pc:sldMkLst>
        <pc:spChg chg="mod">
          <ac:chgData name="Michael Hall" userId="878f6fb13d2f83f8" providerId="LiveId" clId="{E5183653-92DD-44D8-94B0-41D50C4D3068}" dt="2023-10-31T12:50:20.804" v="531" actId="255"/>
          <ac:spMkLst>
            <pc:docMk/>
            <pc:sldMk cId="2093334196" sldId="275"/>
            <ac:spMk id="2" creationId="{A86BD2A6-2282-AA3B-1502-4EAE53A110CE}"/>
          </ac:spMkLst>
        </pc:spChg>
        <pc:spChg chg="mod">
          <ac:chgData name="Michael Hall" userId="878f6fb13d2f83f8" providerId="LiveId" clId="{E5183653-92DD-44D8-94B0-41D50C4D3068}" dt="2023-10-31T12:50:39.614" v="534" actId="27636"/>
          <ac:spMkLst>
            <pc:docMk/>
            <pc:sldMk cId="2093334196" sldId="275"/>
            <ac:spMk id="3" creationId="{CCBCA13A-A511-9B70-C16B-E25A07364018}"/>
          </ac:spMkLst>
        </pc:spChg>
      </pc:sldChg>
      <pc:sldChg chg="modSp new mod">
        <pc:chgData name="Michael Hall" userId="878f6fb13d2f83f8" providerId="LiveId" clId="{E5183653-92DD-44D8-94B0-41D50C4D3068}" dt="2023-10-31T12:54:08.929" v="553" actId="27636"/>
        <pc:sldMkLst>
          <pc:docMk/>
          <pc:sldMk cId="1282042350" sldId="276"/>
        </pc:sldMkLst>
        <pc:spChg chg="mod">
          <ac:chgData name="Michael Hall" userId="878f6fb13d2f83f8" providerId="LiveId" clId="{E5183653-92DD-44D8-94B0-41D50C4D3068}" dt="2023-10-31T12:52:57.655" v="538" actId="255"/>
          <ac:spMkLst>
            <pc:docMk/>
            <pc:sldMk cId="1282042350" sldId="276"/>
            <ac:spMk id="2" creationId="{B6D0E68E-4482-74FE-927E-43719ADBC0DC}"/>
          </ac:spMkLst>
        </pc:spChg>
        <pc:spChg chg="mod">
          <ac:chgData name="Michael Hall" userId="878f6fb13d2f83f8" providerId="LiveId" clId="{E5183653-92DD-44D8-94B0-41D50C4D3068}" dt="2023-10-31T12:54:08.929" v="553" actId="27636"/>
          <ac:spMkLst>
            <pc:docMk/>
            <pc:sldMk cId="1282042350" sldId="276"/>
            <ac:spMk id="3" creationId="{0CFA7FEF-1BBF-9962-423B-73148ABB69EC}"/>
          </ac:spMkLst>
        </pc:spChg>
      </pc:sldChg>
      <pc:sldChg chg="modSp new mod">
        <pc:chgData name="Michael Hall" userId="878f6fb13d2f83f8" providerId="LiveId" clId="{E5183653-92DD-44D8-94B0-41D50C4D3068}" dt="2023-10-31T12:54:58.951" v="560" actId="27636"/>
        <pc:sldMkLst>
          <pc:docMk/>
          <pc:sldMk cId="2422144464" sldId="277"/>
        </pc:sldMkLst>
        <pc:spChg chg="mod">
          <ac:chgData name="Michael Hall" userId="878f6fb13d2f83f8" providerId="LiveId" clId="{E5183653-92DD-44D8-94B0-41D50C4D3068}" dt="2023-10-31T12:54:40.598" v="557" actId="255"/>
          <ac:spMkLst>
            <pc:docMk/>
            <pc:sldMk cId="2422144464" sldId="277"/>
            <ac:spMk id="2" creationId="{2E6372EF-56F9-1349-4C23-FF0C8F72BAD9}"/>
          </ac:spMkLst>
        </pc:spChg>
        <pc:spChg chg="mod">
          <ac:chgData name="Michael Hall" userId="878f6fb13d2f83f8" providerId="LiveId" clId="{E5183653-92DD-44D8-94B0-41D50C4D3068}" dt="2023-10-31T12:54:58.951" v="560" actId="27636"/>
          <ac:spMkLst>
            <pc:docMk/>
            <pc:sldMk cId="2422144464" sldId="277"/>
            <ac:spMk id="3" creationId="{FF236490-0E35-65E6-BE44-D80E463DB5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10/31/2023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10/31/2023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10/31/2023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Your First Development Environment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Step-by-Step Guide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0E68E-4482-74FE-927E-43719ADB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Writing Your First Code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7FEF-1BBF-9962-423B-73148ABB6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752600"/>
            <a:ext cx="91440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Let’s write a simple “Hello, World!” program.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In </a:t>
            </a:r>
            <a:r>
              <a:rPr lang="en-US" sz="2800" dirty="0" err="1"/>
              <a:t>VSCode</a:t>
            </a:r>
            <a:r>
              <a:rPr lang="en-US" sz="2800" dirty="0"/>
              <a:t>, click </a:t>
            </a:r>
            <a:r>
              <a:rPr lang="en-US" sz="2800" b="1" dirty="0"/>
              <a:t>‘File &gt; New File’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2. Type: </a:t>
            </a:r>
            <a:r>
              <a:rPr lang="en-US" sz="2800" b="1" dirty="0"/>
              <a:t>‘print(“Hello, World!”)’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r>
              <a:rPr lang="en-US" sz="2800" dirty="0"/>
              <a:t>3. Save the file with a ‘</a:t>
            </a:r>
            <a:r>
              <a:rPr lang="en-US" sz="2800" b="1" dirty="0"/>
              <a:t>.</a:t>
            </a:r>
            <a:r>
              <a:rPr lang="en-US" sz="2800" b="1" dirty="0" err="1"/>
              <a:t>py</a:t>
            </a:r>
            <a:r>
              <a:rPr lang="en-US" sz="2800" dirty="0"/>
              <a:t>’ extension, indicating it’s a Python file.</a:t>
            </a:r>
          </a:p>
          <a:p>
            <a:pPr marL="0" indent="0">
              <a:buNone/>
            </a:pPr>
            <a:r>
              <a:rPr lang="en-US" sz="2800" dirty="0"/>
              <a:t>4. Open a terminal in </a:t>
            </a:r>
            <a:r>
              <a:rPr lang="en-US" sz="2800" dirty="0" err="1"/>
              <a:t>VSCode</a:t>
            </a:r>
            <a:r>
              <a:rPr lang="en-US" sz="2800" dirty="0"/>
              <a:t> (Terminal &gt; New Terminal).</a:t>
            </a:r>
          </a:p>
          <a:p>
            <a:pPr marL="0" indent="0">
              <a:buNone/>
            </a:pPr>
            <a:r>
              <a:rPr lang="en-US" sz="2800" dirty="0"/>
              <a:t>5. Navigate to the directory where you saved the file.</a:t>
            </a:r>
          </a:p>
          <a:p>
            <a:pPr marL="0" indent="0">
              <a:buNone/>
            </a:pPr>
            <a:r>
              <a:rPr lang="en-US" sz="2800" dirty="0"/>
              <a:t>6. Run the file with: ‘</a:t>
            </a:r>
            <a:r>
              <a:rPr lang="en-US" sz="2800" b="1" dirty="0"/>
              <a:t>python3 file_name.py</a:t>
            </a:r>
            <a:r>
              <a:rPr lang="en-US" sz="2800" dirty="0"/>
              <a:t>’</a:t>
            </a:r>
          </a:p>
          <a:p>
            <a:pPr marL="0" indent="0">
              <a:buNone/>
            </a:pP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You should see “Hello, World!” printed in the terminal!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042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72EF-56F9-1349-4C23-FF0C8F72B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Conclusion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6490-0E35-65E6-BE44-D80E463DB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/>
              <a:t>Congratulations! You’ve set up your first development environment.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There’s so much more to explore, but you’ve taken the crucial first step.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Keep learning. </a:t>
            </a:r>
          </a:p>
          <a:p>
            <a:pPr marL="0" indent="0">
              <a:buNone/>
            </a:pPr>
            <a:r>
              <a:rPr lang="en-US" sz="3200" dirty="0"/>
              <a:t>Keep coding. </a:t>
            </a:r>
          </a:p>
          <a:p>
            <a:pPr marL="0" indent="0">
              <a:buNone/>
            </a:pPr>
            <a:r>
              <a:rPr lang="en-US" sz="3200" dirty="0"/>
              <a:t>Keep building!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44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</a:t>
            </a:r>
            <a:r>
              <a:rPr lang="en-US" dirty="0"/>
              <a:t>able of Contents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l">
              <a:buAutoNum type="arabicPeriod"/>
            </a:pPr>
            <a:r>
              <a:rPr lang="en-US" dirty="0"/>
              <a:t>Introduction</a:t>
            </a:r>
          </a:p>
          <a:p>
            <a:pPr marL="457200" indent="-457200" algn="l">
              <a:buAutoNum type="arabicPeriod"/>
            </a:pPr>
            <a:r>
              <a:rPr lang="en-US" dirty="0"/>
              <a:t>Required Tools</a:t>
            </a:r>
          </a:p>
          <a:p>
            <a:pPr marL="457200" indent="-457200" algn="l">
              <a:buAutoNum type="arabicPeriod"/>
            </a:pPr>
            <a:r>
              <a:rPr lang="en-US" dirty="0"/>
              <a:t>Text Editors vs, IDEs</a:t>
            </a:r>
          </a:p>
          <a:p>
            <a:pPr marL="457200" indent="-457200" algn="l">
              <a:buAutoNum type="arabicPeriod"/>
            </a:pPr>
            <a:r>
              <a:rPr lang="en-US" dirty="0"/>
              <a:t>Installing Necessary Software</a:t>
            </a:r>
          </a:p>
          <a:p>
            <a:pPr marL="457200" indent="-457200" algn="l">
              <a:buAutoNum type="arabicPeriod"/>
            </a:pPr>
            <a:r>
              <a:rPr lang="en-US" dirty="0"/>
              <a:t>Setting Up Version Control</a:t>
            </a:r>
          </a:p>
          <a:p>
            <a:pPr marL="457200" indent="-457200" algn="l">
              <a:buAutoNum type="arabicPeriod"/>
            </a:pPr>
            <a:r>
              <a:rPr lang="en-US" dirty="0"/>
              <a:t>Using the Terminal</a:t>
            </a:r>
          </a:p>
          <a:p>
            <a:pPr marL="457200" indent="-457200" algn="l">
              <a:buAutoNum type="arabicPeriod"/>
            </a:pPr>
            <a:r>
              <a:rPr lang="en-US" dirty="0"/>
              <a:t>Basic Commands</a:t>
            </a:r>
          </a:p>
          <a:p>
            <a:pPr marL="457200" indent="-457200" algn="l">
              <a:buAutoNum type="arabicPeriod"/>
            </a:pPr>
            <a:r>
              <a:rPr lang="en-US" dirty="0"/>
              <a:t>Writing Your First Code</a:t>
            </a:r>
          </a:p>
          <a:p>
            <a:pPr marL="457200" indent="-457200" algn="l">
              <a:buAutoNum type="arabicPeriod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Introduction</a:t>
            </a:r>
            <a:endParaRPr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Welcome to the world of programming!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In this guide, we will help you set up your first development environment.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Whether you are an absolute beginner or you are switching from another environment, this guide will help provide a solid foundation.</a:t>
            </a:r>
          </a:p>
        </p:txBody>
      </p:sp>
      <p:pic>
        <p:nvPicPr>
          <p:cNvPr id="8" name="Content Placeholder 7" descr="A logo with a flame and a shield&#10;&#10;Description automatically generated">
            <a:extLst>
              <a:ext uri="{FF2B5EF4-FFF2-40B4-BE49-F238E27FC236}">
                <a16:creationId xmlns:a16="http://schemas.microsoft.com/office/drawing/2014/main" id="{A3C407B1-D9B4-F447-5FC3-00A718F1A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112" y="1825625"/>
            <a:ext cx="4270375" cy="4270375"/>
          </a:xfrm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762000"/>
            <a:ext cx="9144000" cy="1066800"/>
          </a:xfrm>
        </p:spPr>
        <p:txBody>
          <a:bodyPr/>
          <a:lstStyle/>
          <a:p>
            <a:pPr algn="ctr"/>
            <a:r>
              <a:rPr lang="en-US" b="1" dirty="0"/>
              <a:t>Required Tools</a:t>
            </a:r>
            <a:endParaRPr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2133601"/>
            <a:ext cx="9144000" cy="3962400"/>
          </a:xfrm>
        </p:spPr>
        <p:txBody>
          <a:bodyPr/>
          <a:lstStyle/>
          <a:p>
            <a:endParaRPr lang="en-US" sz="3600" dirty="0"/>
          </a:p>
          <a:p>
            <a:r>
              <a:rPr lang="en-US" sz="3600" dirty="0"/>
              <a:t>Computer with Internet access</a:t>
            </a:r>
          </a:p>
          <a:p>
            <a:endParaRPr lang="en-US" sz="3600" dirty="0"/>
          </a:p>
          <a:p>
            <a:r>
              <a:rPr lang="en-US" sz="3600" dirty="0"/>
              <a:t>Administrative access to install software</a:t>
            </a:r>
          </a:p>
          <a:p>
            <a:endParaRPr lang="en-US" sz="3600" dirty="0"/>
          </a:p>
          <a:p>
            <a:r>
              <a:rPr lang="en-US" sz="3600" dirty="0"/>
              <a:t>Patience and enthusiasm to learn!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43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9144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Text Editors vs. IDEs</a:t>
            </a:r>
            <a:endParaRPr sz="4400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dirty="0"/>
              <a:t>Text Editor</a:t>
            </a:r>
            <a:endParaRPr sz="2400" b="1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1"/>
            <a:ext cx="43434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 tools that allow you to write and edit code. Examples: Notepad++, Sublime Text, Atom.</a:t>
            </a:r>
            <a:endParaRPr sz="24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Autofit/>
          </a:bodyPr>
          <a:lstStyle/>
          <a:p>
            <a:pPr algn="ctr"/>
            <a:r>
              <a:rPr lang="en-US" sz="2400" b="1" dirty="0"/>
              <a:t>IDE (Integrated Development Environment</a:t>
            </a:r>
            <a:r>
              <a:rPr lang="en-US" sz="2400" dirty="0"/>
              <a:t>)</a:t>
            </a:r>
            <a:endParaRPr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1"/>
            <a:ext cx="4343400" cy="205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Advanced tools with features like debugging, code suggestions, and built-in terminals. Examples: Visual Studio Code, PyCharm, Eclipse.</a:t>
            </a:r>
          </a:p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0E1822-E00D-5BD9-82FA-47A052AEFBD8}"/>
              </a:ext>
            </a:extLst>
          </p:cNvPr>
          <p:cNvSpPr txBox="1"/>
          <p:nvPr/>
        </p:nvSpPr>
        <p:spPr>
          <a:xfrm>
            <a:off x="1510748" y="502920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beginners, we recommend starting with Visual Studio Code (</a:t>
            </a:r>
            <a:r>
              <a:rPr lang="en-US" sz="2400" dirty="0" err="1"/>
              <a:t>VSCode</a:t>
            </a:r>
            <a:r>
              <a:rPr lang="en-US" sz="2400" dirty="0"/>
              <a:t>). It is lightweight, versatile, and has a plethora of extensions.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4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Installing Necessary Software</a:t>
            </a:r>
            <a:endParaRPr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B6F28F-997C-B0E6-6B9B-BBDE5C089087}"/>
              </a:ext>
            </a:extLst>
          </p:cNvPr>
          <p:cNvSpPr txBox="1"/>
          <p:nvPr/>
        </p:nvSpPr>
        <p:spPr>
          <a:xfrm>
            <a:off x="1524000" y="1981200"/>
            <a:ext cx="9144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Go to </a:t>
            </a:r>
            <a:r>
              <a:rPr lang="en-US" sz="3200" dirty="0">
                <a:hlinkClick r:id="rId2"/>
              </a:rPr>
              <a:t>Visual Studio Code</a:t>
            </a:r>
            <a:r>
              <a:rPr lang="en-US" sz="3200" dirty="0"/>
              <a:t> and download the installer suitable for your operating system.</a:t>
            </a:r>
          </a:p>
          <a:p>
            <a:endParaRPr lang="en-US" sz="3200" dirty="0"/>
          </a:p>
          <a:p>
            <a:r>
              <a:rPr lang="en-US" sz="3200" dirty="0"/>
              <a:t>Follow installation instructions. (mostly clicking next)</a:t>
            </a:r>
          </a:p>
          <a:p>
            <a:endParaRPr lang="en-US" sz="3200" dirty="0"/>
          </a:p>
          <a:p>
            <a:r>
              <a:rPr lang="en-US" sz="3200" dirty="0"/>
              <a:t>Once installed, open </a:t>
            </a:r>
            <a:r>
              <a:rPr lang="en-US" sz="3200" dirty="0" err="1"/>
              <a:t>VSCode</a:t>
            </a:r>
            <a:r>
              <a:rPr lang="en-US" sz="3200" dirty="0"/>
              <a:t> and familiarize yourself with the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8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D3007B-FADE-900B-90E9-F0FA5A7ABF43}"/>
              </a:ext>
            </a:extLst>
          </p:cNvPr>
          <p:cNvSpPr txBox="1"/>
          <p:nvPr/>
        </p:nvSpPr>
        <p:spPr>
          <a:xfrm>
            <a:off x="1524000" y="533400"/>
            <a:ext cx="9448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1"/>
                </a:solidFill>
              </a:rPr>
              <a:t>Setting Up Version Control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54292-CBE8-1201-C82B-07EE22264B0A}"/>
              </a:ext>
            </a:extLst>
          </p:cNvPr>
          <p:cNvSpPr txBox="1"/>
          <p:nvPr/>
        </p:nvSpPr>
        <p:spPr>
          <a:xfrm>
            <a:off x="1524000" y="1616579"/>
            <a:ext cx="94488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800" dirty="0"/>
              <a:t>Version control systems allow you to track changes in your code. The most popular system is Git.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Download and install </a:t>
            </a:r>
            <a:r>
              <a:rPr lang="en-US" sz="2800" dirty="0">
                <a:hlinkClick r:id="rId2"/>
              </a:rPr>
              <a:t>Git</a:t>
            </a:r>
            <a:r>
              <a:rPr lang="en-US" sz="2800" dirty="0"/>
              <a:t>.</a:t>
            </a:r>
          </a:p>
          <a:p>
            <a:r>
              <a:rPr lang="en-US" sz="2800" dirty="0"/>
              <a:t>After installation, open a terminal or command prompt and type: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git –version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This ensures Git was installed correctly.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18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304800"/>
            <a:ext cx="8686800" cy="1209261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Using the Terminal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676400"/>
            <a:ext cx="8686800" cy="42672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terminal (or command prompt) is a powerful tool that you will use often in development.</a:t>
            </a:r>
            <a:br>
              <a:rPr lang="en-US" sz="2800" dirty="0"/>
            </a:br>
            <a:endParaRPr lang="en-US" sz="2800" dirty="0"/>
          </a:p>
          <a:p>
            <a:r>
              <a:rPr lang="en-US" sz="2800" dirty="0"/>
              <a:t>For </a:t>
            </a:r>
            <a:r>
              <a:rPr lang="en-US" sz="2800" b="1" dirty="0"/>
              <a:t>Windows</a:t>
            </a:r>
            <a:r>
              <a:rPr lang="en-US" sz="2800" dirty="0"/>
              <a:t> users, consider using Windows Subsystem for Linux (WSL) or </a:t>
            </a:r>
            <a:r>
              <a:rPr lang="en-US" sz="2800" dirty="0" err="1"/>
              <a:t>Powershell</a:t>
            </a:r>
            <a:r>
              <a:rPr lang="en-US" sz="2800" dirty="0"/>
              <a:t>.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Mac</a:t>
            </a:r>
            <a:r>
              <a:rPr lang="en-US" sz="2800" dirty="0"/>
              <a:t> users have the built-in Terminal.</a:t>
            </a:r>
            <a:br>
              <a:rPr lang="en-US" sz="2800" dirty="0"/>
            </a:br>
            <a:endParaRPr lang="en-US" sz="2800" dirty="0"/>
          </a:p>
          <a:p>
            <a:r>
              <a:rPr lang="en-US" sz="2800" b="1" dirty="0"/>
              <a:t>Linux</a:t>
            </a:r>
            <a:r>
              <a:rPr lang="en-US" sz="2800" dirty="0"/>
              <a:t> users can access the terminal with a shortcut or through the application menu.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2560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2A6-2282-AA3B-1502-4EAE53A1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b="1" dirty="0"/>
              <a:t>Basic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CA13A-A511-9B70-C16B-E25A07364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‘</a:t>
            </a:r>
            <a:r>
              <a:rPr lang="en-US" sz="3200" b="1" dirty="0" err="1"/>
              <a:t>pwd</a:t>
            </a:r>
            <a:r>
              <a:rPr lang="en-US" sz="3200" b="1" dirty="0"/>
              <a:t>’ </a:t>
            </a:r>
            <a:r>
              <a:rPr lang="en-US" sz="3200" dirty="0"/>
              <a:t>– Displays current directory.</a:t>
            </a:r>
          </a:p>
          <a:p>
            <a:r>
              <a:rPr lang="en-US" sz="3200" b="1" dirty="0"/>
              <a:t>‘ls’ </a:t>
            </a:r>
            <a:r>
              <a:rPr lang="en-US" sz="3200" dirty="0"/>
              <a:t>– Lists files in the current directory.</a:t>
            </a:r>
          </a:p>
          <a:p>
            <a:r>
              <a:rPr lang="en-US" sz="3200" b="1" dirty="0"/>
              <a:t>‘cd [</a:t>
            </a:r>
            <a:r>
              <a:rPr lang="en-US" sz="3200" b="1" dirty="0" err="1"/>
              <a:t>directory_name</a:t>
            </a:r>
            <a:r>
              <a:rPr lang="en-US" sz="3200" b="1" dirty="0"/>
              <a:t>]’ </a:t>
            </a:r>
            <a:r>
              <a:rPr lang="en-US" sz="3200" dirty="0"/>
              <a:t>– Changes directory.</a:t>
            </a:r>
          </a:p>
          <a:p>
            <a:r>
              <a:rPr lang="en-US" sz="3200" b="1" dirty="0"/>
              <a:t>‘</a:t>
            </a:r>
            <a:r>
              <a:rPr lang="en-US" sz="3200" b="1" dirty="0" err="1"/>
              <a:t>mkdir</a:t>
            </a:r>
            <a:r>
              <a:rPr lang="en-US" sz="3200" b="1" dirty="0"/>
              <a:t> [</a:t>
            </a:r>
            <a:r>
              <a:rPr lang="en-US" sz="3200" b="1" dirty="0" err="1"/>
              <a:t>directory_name</a:t>
            </a:r>
            <a:r>
              <a:rPr lang="en-US" sz="3200" b="1" dirty="0"/>
              <a:t>]’ </a:t>
            </a:r>
            <a:r>
              <a:rPr lang="en-US" sz="3200" dirty="0"/>
              <a:t>– Creates a new directory.</a:t>
            </a:r>
          </a:p>
          <a:p>
            <a:r>
              <a:rPr lang="en-US" sz="3200" b="1" dirty="0"/>
              <a:t>‘touch [</a:t>
            </a:r>
            <a:r>
              <a:rPr lang="en-US" sz="3200" b="1" dirty="0" err="1"/>
              <a:t>file_name</a:t>
            </a:r>
            <a:r>
              <a:rPr lang="en-US" sz="3200" b="1" dirty="0"/>
              <a:t>]’ </a:t>
            </a:r>
            <a:r>
              <a:rPr lang="en-US" sz="3200" dirty="0"/>
              <a:t>– Creates a new file.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Practice these commands in your terminal to get comfortable.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34196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40</TotalTime>
  <Words>556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Candara</vt:lpstr>
      <vt:lpstr>Consolas</vt:lpstr>
      <vt:lpstr>Tech Computer 16x9</vt:lpstr>
      <vt:lpstr>Setting Up Your First Development Environment</vt:lpstr>
      <vt:lpstr>Table of Contents</vt:lpstr>
      <vt:lpstr>Introduction</vt:lpstr>
      <vt:lpstr>Required Tools</vt:lpstr>
      <vt:lpstr>Text Editors vs. IDEs</vt:lpstr>
      <vt:lpstr>Installing Necessary Software</vt:lpstr>
      <vt:lpstr>PowerPoint Presentation</vt:lpstr>
      <vt:lpstr>Using the Terminal</vt:lpstr>
      <vt:lpstr>Basic Commands</vt:lpstr>
      <vt:lpstr>Writing Your First Code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Michael Hall</dc:creator>
  <cp:lastModifiedBy>Michael Hall</cp:lastModifiedBy>
  <cp:revision>1</cp:revision>
  <dcterms:created xsi:type="dcterms:W3CDTF">2023-10-31T12:14:13Z</dcterms:created>
  <dcterms:modified xsi:type="dcterms:W3CDTF">2023-10-31T12:55:07Z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