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6" r:id="rId4"/>
    <p:sldId id="271" r:id="rId5"/>
    <p:sldId id="284" r:id="rId6"/>
    <p:sldId id="257" r:id="rId7"/>
    <p:sldId id="260" r:id="rId8"/>
    <p:sldId id="285" r:id="rId9"/>
    <p:sldId id="263" r:id="rId10"/>
    <p:sldId id="283" r:id="rId11"/>
    <p:sldId id="282" r:id="rId12"/>
    <p:sldId id="275" r:id="rId13"/>
    <p:sldId id="27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F416B-EA1A-45E3-8290-BE32E1217E3E}" v="216" dt="2025-09-09T15:21:33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51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远航 孙" userId="00a28dcff9c6cbf7" providerId="LiveId" clId="{50A59DC0-EE30-466E-926C-5AD194C4B0C5}"/>
    <pc:docChg chg="undo custSel addSld delSld modSld sldOrd">
      <pc:chgData name="远航 孙" userId="00a28dcff9c6cbf7" providerId="LiveId" clId="{50A59DC0-EE30-466E-926C-5AD194C4B0C5}" dt="2025-09-10T06:49:14.592" v="1745" actId="20577"/>
      <pc:docMkLst>
        <pc:docMk/>
      </pc:docMkLst>
      <pc:sldChg chg="modSp mod">
        <pc:chgData name="远航 孙" userId="00a28dcff9c6cbf7" providerId="LiveId" clId="{50A59DC0-EE30-466E-926C-5AD194C4B0C5}" dt="2025-09-07T13:46:50.174" v="1729" actId="108"/>
        <pc:sldMkLst>
          <pc:docMk/>
          <pc:sldMk cId="3261150812" sldId="257"/>
        </pc:sldMkLst>
        <pc:spChg chg="mod">
          <ac:chgData name="远航 孙" userId="00a28dcff9c6cbf7" providerId="LiveId" clId="{50A59DC0-EE30-466E-926C-5AD194C4B0C5}" dt="2025-09-07T13:46:50.174" v="1729" actId="108"/>
          <ac:spMkLst>
            <pc:docMk/>
            <pc:sldMk cId="3261150812" sldId="257"/>
            <ac:spMk id="8" creationId="{CAC196E0-FE50-3F5D-7055-22E5BEBA7179}"/>
          </ac:spMkLst>
        </pc:spChg>
      </pc:sldChg>
      <pc:sldChg chg="addSp delSp modSp mod">
        <pc:chgData name="远航 孙" userId="00a28dcff9c6cbf7" providerId="LiveId" clId="{50A59DC0-EE30-466E-926C-5AD194C4B0C5}" dt="2025-09-07T13:46:58.004" v="1730" actId="108"/>
        <pc:sldMkLst>
          <pc:docMk/>
          <pc:sldMk cId="3865761591" sldId="260"/>
        </pc:sldMkLst>
        <pc:spChg chg="mod">
          <ac:chgData name="远航 孙" userId="00a28dcff9c6cbf7" providerId="LiveId" clId="{50A59DC0-EE30-466E-926C-5AD194C4B0C5}" dt="2025-09-07T12:26:11.239" v="269" actId="20577"/>
          <ac:spMkLst>
            <pc:docMk/>
            <pc:sldMk cId="3865761591" sldId="260"/>
            <ac:spMk id="5" creationId="{037BCFBC-6370-4E93-B757-095CF4979A24}"/>
          </ac:spMkLst>
        </pc:spChg>
        <pc:spChg chg="mod ord">
          <ac:chgData name="远航 孙" userId="00a28dcff9c6cbf7" providerId="LiveId" clId="{50A59DC0-EE30-466E-926C-5AD194C4B0C5}" dt="2025-09-07T11:34:28.133" v="126" actId="14100"/>
          <ac:spMkLst>
            <pc:docMk/>
            <pc:sldMk cId="3865761591" sldId="260"/>
            <ac:spMk id="6" creationId="{C7D8B09D-A0FF-4675-AEF7-1F54875C46E1}"/>
          </ac:spMkLst>
        </pc:spChg>
        <pc:spChg chg="mod">
          <ac:chgData name="远航 孙" userId="00a28dcff9c6cbf7" providerId="LiveId" clId="{50A59DC0-EE30-466E-926C-5AD194C4B0C5}" dt="2025-09-07T13:46:58.004" v="1730" actId="108"/>
          <ac:spMkLst>
            <pc:docMk/>
            <pc:sldMk cId="3865761591" sldId="260"/>
            <ac:spMk id="7" creationId="{1EFD9FE5-35B2-EC7F-2CCE-0D7FBBF08D85}"/>
          </ac:spMkLst>
        </pc:spChg>
        <pc:picChg chg="add mod">
          <ac:chgData name="远航 孙" userId="00a28dcff9c6cbf7" providerId="LiveId" clId="{50A59DC0-EE30-466E-926C-5AD194C4B0C5}" dt="2025-09-07T11:34:32.167" v="128" actId="1076"/>
          <ac:picMkLst>
            <pc:docMk/>
            <pc:sldMk cId="3865761591" sldId="260"/>
            <ac:picMk id="11" creationId="{62FF76F7-665E-ADCC-81BF-2D8B070F3C6D}"/>
          </ac:picMkLst>
        </pc:picChg>
      </pc:sldChg>
      <pc:sldChg chg="modSp mod">
        <pc:chgData name="远航 孙" userId="00a28dcff9c6cbf7" providerId="LiveId" clId="{50A59DC0-EE30-466E-926C-5AD194C4B0C5}" dt="2025-09-07T12:46:45.025" v="1188" actId="5793"/>
        <pc:sldMkLst>
          <pc:docMk/>
          <pc:sldMk cId="2006838672" sldId="261"/>
        </pc:sldMkLst>
        <pc:spChg chg="mod">
          <ac:chgData name="远航 孙" userId="00a28dcff9c6cbf7" providerId="LiveId" clId="{50A59DC0-EE30-466E-926C-5AD194C4B0C5}" dt="2025-09-07T12:46:45.025" v="1188" actId="5793"/>
          <ac:spMkLst>
            <pc:docMk/>
            <pc:sldMk cId="2006838672" sldId="261"/>
            <ac:spMk id="3" creationId="{1E3E3EE3-AB78-4095-A614-56F1F0AE1860}"/>
          </ac:spMkLst>
        </pc:spChg>
      </pc:sldChg>
      <pc:sldChg chg="modSp mod">
        <pc:chgData name="远航 孙" userId="00a28dcff9c6cbf7" providerId="LiveId" clId="{50A59DC0-EE30-466E-926C-5AD194C4B0C5}" dt="2025-09-10T06:49:14.592" v="1745" actId="20577"/>
        <pc:sldMkLst>
          <pc:docMk/>
          <pc:sldMk cId="3680791127" sldId="263"/>
        </pc:sldMkLst>
        <pc:spChg chg="mod">
          <ac:chgData name="远航 孙" userId="00a28dcff9c6cbf7" providerId="LiveId" clId="{50A59DC0-EE30-466E-926C-5AD194C4B0C5}" dt="2025-09-07T12:33:02.797" v="525"/>
          <ac:spMkLst>
            <pc:docMk/>
            <pc:sldMk cId="3680791127" sldId="263"/>
            <ac:spMk id="7" creationId="{45F356CF-D8F3-097B-2C3D-E5CC07F00C7E}"/>
          </ac:spMkLst>
        </pc:spChg>
        <pc:spChg chg="mod">
          <ac:chgData name="远航 孙" userId="00a28dcff9c6cbf7" providerId="LiveId" clId="{50A59DC0-EE30-466E-926C-5AD194C4B0C5}" dt="2025-09-10T06:49:14.592" v="1745" actId="20577"/>
          <ac:spMkLst>
            <pc:docMk/>
            <pc:sldMk cId="3680791127" sldId="263"/>
            <ac:spMk id="11" creationId="{660F8ACF-8E46-ABD8-BDB9-28DCC6E61441}"/>
          </ac:spMkLst>
        </pc:spChg>
      </pc:sldChg>
      <pc:sldChg chg="modSp mod">
        <pc:chgData name="远航 孙" userId="00a28dcff9c6cbf7" providerId="LiveId" clId="{50A59DC0-EE30-466E-926C-5AD194C4B0C5}" dt="2025-09-07T11:32:51.663" v="109"/>
        <pc:sldMkLst>
          <pc:docMk/>
          <pc:sldMk cId="1826625804" sldId="271"/>
        </pc:sldMkLst>
        <pc:spChg chg="mod">
          <ac:chgData name="远航 孙" userId="00a28dcff9c6cbf7" providerId="LiveId" clId="{50A59DC0-EE30-466E-926C-5AD194C4B0C5}" dt="2025-09-07T11:32:51.663" v="109"/>
          <ac:spMkLst>
            <pc:docMk/>
            <pc:sldMk cId="1826625804" sldId="271"/>
            <ac:spMk id="7" creationId="{35631DDB-A2D8-476D-BF38-88A8FAFF857B}"/>
          </ac:spMkLst>
        </pc:spChg>
      </pc:sldChg>
      <pc:sldChg chg="del">
        <pc:chgData name="远航 孙" userId="00a28dcff9c6cbf7" providerId="LiveId" clId="{50A59DC0-EE30-466E-926C-5AD194C4B0C5}" dt="2025-09-07T12:27:30.790" v="392" actId="47"/>
        <pc:sldMkLst>
          <pc:docMk/>
          <pc:sldMk cId="1182438055" sldId="272"/>
        </pc:sldMkLst>
      </pc:sldChg>
      <pc:sldChg chg="addSp delSp modSp mod">
        <pc:chgData name="远航 孙" userId="00a28dcff9c6cbf7" providerId="LiveId" clId="{50A59DC0-EE30-466E-926C-5AD194C4B0C5}" dt="2025-09-07T13:47:21.676" v="1734" actId="108"/>
        <pc:sldMkLst>
          <pc:docMk/>
          <pc:sldMk cId="2101532476" sldId="275"/>
        </pc:sldMkLst>
        <pc:spChg chg="mod">
          <ac:chgData name="远航 孙" userId="00a28dcff9c6cbf7" providerId="LiveId" clId="{50A59DC0-EE30-466E-926C-5AD194C4B0C5}" dt="2025-09-07T13:47:21.676" v="1734" actId="108"/>
          <ac:spMkLst>
            <pc:docMk/>
            <pc:sldMk cId="2101532476" sldId="275"/>
            <ac:spMk id="7" creationId="{D50A4DAB-A1CB-404C-97AC-A46E2BD12695}"/>
          </ac:spMkLst>
        </pc:spChg>
        <pc:spChg chg="mod">
          <ac:chgData name="远航 孙" userId="00a28dcff9c6cbf7" providerId="LiveId" clId="{50A59DC0-EE30-466E-926C-5AD194C4B0C5}" dt="2025-09-07T12:40:17.861" v="1009"/>
          <ac:spMkLst>
            <pc:docMk/>
            <pc:sldMk cId="2101532476" sldId="275"/>
            <ac:spMk id="8" creationId="{82C55DD2-41EC-4684-A2AD-75A9E788DE1C}"/>
          </ac:spMkLst>
        </pc:spChg>
        <pc:spChg chg="mod">
          <ac:chgData name="远航 孙" userId="00a28dcff9c6cbf7" providerId="LiveId" clId="{50A59DC0-EE30-466E-926C-5AD194C4B0C5}" dt="2025-09-07T12:43:17.426" v="1095" actId="20577"/>
          <ac:spMkLst>
            <pc:docMk/>
            <pc:sldMk cId="2101532476" sldId="275"/>
            <ac:spMk id="12" creationId="{49E2E8DE-2444-497E-8E05-4CA8F7A76301}"/>
          </ac:spMkLst>
        </pc:spChg>
        <pc:picChg chg="add mod">
          <ac:chgData name="远航 孙" userId="00a28dcff9c6cbf7" providerId="LiveId" clId="{50A59DC0-EE30-466E-926C-5AD194C4B0C5}" dt="2025-09-07T12:43:21.732" v="1096" actId="1076"/>
          <ac:picMkLst>
            <pc:docMk/>
            <pc:sldMk cId="2101532476" sldId="275"/>
            <ac:picMk id="3" creationId="{7748C36C-DD85-49D5-46EC-9171E9AC5406}"/>
          </ac:picMkLst>
        </pc:picChg>
      </pc:sldChg>
      <pc:sldChg chg="modSp mod">
        <pc:chgData name="远航 孙" userId="00a28dcff9c6cbf7" providerId="LiveId" clId="{50A59DC0-EE30-466E-926C-5AD194C4B0C5}" dt="2025-09-07T12:44:33.417" v="1167"/>
        <pc:sldMkLst>
          <pc:docMk/>
          <pc:sldMk cId="2154254324" sldId="276"/>
        </pc:sldMkLst>
        <pc:spChg chg="mod">
          <ac:chgData name="远航 孙" userId="00a28dcff9c6cbf7" providerId="LiveId" clId="{50A59DC0-EE30-466E-926C-5AD194C4B0C5}" dt="2025-09-07T12:44:33.417" v="1167"/>
          <ac:spMkLst>
            <pc:docMk/>
            <pc:sldMk cId="2154254324" sldId="276"/>
            <ac:spMk id="3" creationId="{1281B70B-1FE9-4E63-8B0B-1E7504457314}"/>
          </ac:spMkLst>
        </pc:spChg>
      </pc:sldChg>
      <pc:sldChg chg="del">
        <pc:chgData name="远航 孙" userId="00a28dcff9c6cbf7" providerId="LiveId" clId="{50A59DC0-EE30-466E-926C-5AD194C4B0C5}" dt="2025-09-07T12:25:38.556" v="264" actId="47"/>
        <pc:sldMkLst>
          <pc:docMk/>
          <pc:sldMk cId="3550818747" sldId="278"/>
        </pc:sldMkLst>
      </pc:sldChg>
      <pc:sldChg chg="del">
        <pc:chgData name="远航 孙" userId="00a28dcff9c6cbf7" providerId="LiveId" clId="{50A59DC0-EE30-466E-926C-5AD194C4B0C5}" dt="2025-09-07T12:25:38.556" v="264" actId="47"/>
        <pc:sldMkLst>
          <pc:docMk/>
          <pc:sldMk cId="784036501" sldId="279"/>
        </pc:sldMkLst>
      </pc:sldChg>
      <pc:sldChg chg="del">
        <pc:chgData name="远航 孙" userId="00a28dcff9c6cbf7" providerId="LiveId" clId="{50A59DC0-EE30-466E-926C-5AD194C4B0C5}" dt="2025-09-07T12:25:38.556" v="264" actId="47"/>
        <pc:sldMkLst>
          <pc:docMk/>
          <pc:sldMk cId="3560649232" sldId="280"/>
        </pc:sldMkLst>
      </pc:sldChg>
      <pc:sldChg chg="del">
        <pc:chgData name="远航 孙" userId="00a28dcff9c6cbf7" providerId="LiveId" clId="{50A59DC0-EE30-466E-926C-5AD194C4B0C5}" dt="2025-09-07T12:25:38.556" v="264" actId="47"/>
        <pc:sldMkLst>
          <pc:docMk/>
          <pc:sldMk cId="2768689250" sldId="281"/>
        </pc:sldMkLst>
      </pc:sldChg>
      <pc:sldChg chg="delSp modSp add del mod">
        <pc:chgData name="远航 孙" userId="00a28dcff9c6cbf7" providerId="LiveId" clId="{50A59DC0-EE30-466E-926C-5AD194C4B0C5}" dt="2025-09-07T13:47:19.014" v="1733" actId="108"/>
        <pc:sldMkLst>
          <pc:docMk/>
          <pc:sldMk cId="1600182338" sldId="282"/>
        </pc:sldMkLst>
        <pc:spChg chg="mod">
          <ac:chgData name="远航 孙" userId="00a28dcff9c6cbf7" providerId="LiveId" clId="{50A59DC0-EE30-466E-926C-5AD194C4B0C5}" dt="2025-09-07T13:47:19.014" v="1733" actId="108"/>
          <ac:spMkLst>
            <pc:docMk/>
            <pc:sldMk cId="1600182338" sldId="282"/>
            <ac:spMk id="2" creationId="{0505A84F-F91D-0430-E70F-99E88792F61C}"/>
          </ac:spMkLst>
        </pc:spChg>
        <pc:spChg chg="mod">
          <ac:chgData name="远航 孙" userId="00a28dcff9c6cbf7" providerId="LiveId" clId="{50A59DC0-EE30-466E-926C-5AD194C4B0C5}" dt="2025-09-07T13:10:41.267" v="1720" actId="20577"/>
          <ac:spMkLst>
            <pc:docMk/>
            <pc:sldMk cId="1600182338" sldId="282"/>
            <ac:spMk id="3" creationId="{20D97123-29F7-E748-5047-FCF48630A575}"/>
          </ac:spMkLst>
        </pc:spChg>
      </pc:sldChg>
      <pc:sldChg chg="modSp mod">
        <pc:chgData name="远航 孙" userId="00a28dcff9c6cbf7" providerId="LiveId" clId="{50A59DC0-EE30-466E-926C-5AD194C4B0C5}" dt="2025-09-09T15:21:33.281" v="1744"/>
        <pc:sldMkLst>
          <pc:docMk/>
          <pc:sldMk cId="663680507" sldId="283"/>
        </pc:sldMkLst>
        <pc:spChg chg="mod">
          <ac:chgData name="远航 孙" userId="00a28dcff9c6cbf7" providerId="LiveId" clId="{50A59DC0-EE30-466E-926C-5AD194C4B0C5}" dt="2025-09-09T15:21:33.281" v="1744"/>
          <ac:spMkLst>
            <pc:docMk/>
            <pc:sldMk cId="663680507" sldId="283"/>
            <ac:spMk id="2" creationId="{91ADF0BD-D97B-1BF9-02EE-574BBF6B7AA9}"/>
          </ac:spMkLst>
        </pc:spChg>
        <pc:spChg chg="mod">
          <ac:chgData name="远航 孙" userId="00a28dcff9c6cbf7" providerId="LiveId" clId="{50A59DC0-EE30-466E-926C-5AD194C4B0C5}" dt="2025-09-07T13:47:16.041" v="1732" actId="108"/>
          <ac:spMkLst>
            <pc:docMk/>
            <pc:sldMk cId="663680507" sldId="283"/>
            <ac:spMk id="7" creationId="{45F356CF-D8F3-097B-2C3D-E5CC07F00C7E}"/>
          </ac:spMkLst>
        </pc:spChg>
      </pc:sldChg>
      <pc:sldChg chg="addSp delSp modSp add mod ord delAnim">
        <pc:chgData name="远航 孙" userId="00a28dcff9c6cbf7" providerId="LiveId" clId="{50A59DC0-EE30-466E-926C-5AD194C4B0C5}" dt="2025-09-07T13:46:43.994" v="1728" actId="108"/>
        <pc:sldMkLst>
          <pc:docMk/>
          <pc:sldMk cId="1785262183" sldId="284"/>
        </pc:sldMkLst>
        <pc:spChg chg="add mod">
          <ac:chgData name="远航 孙" userId="00a28dcff9c6cbf7" providerId="LiveId" clId="{50A59DC0-EE30-466E-926C-5AD194C4B0C5}" dt="2025-09-07T12:32:11.570" v="481" actId="20577"/>
          <ac:spMkLst>
            <pc:docMk/>
            <pc:sldMk cId="1785262183" sldId="284"/>
            <ac:spMk id="2" creationId="{F60BDBB5-BC9E-1299-4785-9BFDD74C4724}"/>
          </ac:spMkLst>
        </pc:spChg>
        <pc:spChg chg="mod">
          <ac:chgData name="远航 孙" userId="00a28dcff9c6cbf7" providerId="LiveId" clId="{50A59DC0-EE30-466E-926C-5AD194C4B0C5}" dt="2025-09-07T13:46:43.994" v="1728" actId="108"/>
          <ac:spMkLst>
            <pc:docMk/>
            <pc:sldMk cId="1785262183" sldId="284"/>
            <ac:spMk id="7" creationId="{1C284956-9CAA-BBA2-460C-58B53A1E174D}"/>
          </ac:spMkLst>
        </pc:spChg>
      </pc:sldChg>
      <pc:sldChg chg="add del">
        <pc:chgData name="远航 孙" userId="00a28dcff9c6cbf7" providerId="LiveId" clId="{50A59DC0-EE30-466E-926C-5AD194C4B0C5}" dt="2025-09-07T12:32:50.801" v="509"/>
        <pc:sldMkLst>
          <pc:docMk/>
          <pc:sldMk cId="533307774" sldId="285"/>
        </pc:sldMkLst>
      </pc:sldChg>
      <pc:sldChg chg="addSp delSp modSp add mod delAnim">
        <pc:chgData name="远航 孙" userId="00a28dcff9c6cbf7" providerId="LiveId" clId="{50A59DC0-EE30-466E-926C-5AD194C4B0C5}" dt="2025-09-07T13:47:06.434" v="1731" actId="108"/>
        <pc:sldMkLst>
          <pc:docMk/>
          <pc:sldMk cId="2169054359" sldId="285"/>
        </pc:sldMkLst>
        <pc:spChg chg="mod">
          <ac:chgData name="远航 孙" userId="00a28dcff9c6cbf7" providerId="LiveId" clId="{50A59DC0-EE30-466E-926C-5AD194C4B0C5}" dt="2025-09-07T13:47:06.434" v="1731" actId="108"/>
          <ac:spMkLst>
            <pc:docMk/>
            <pc:sldMk cId="2169054359" sldId="285"/>
            <ac:spMk id="7" creationId="{DD18B25D-537D-0B05-16C6-170D41773AB4}"/>
          </ac:spMkLst>
        </pc:spChg>
        <pc:spChg chg="add mod">
          <ac:chgData name="远航 孙" userId="00a28dcff9c6cbf7" providerId="LiveId" clId="{50A59DC0-EE30-466E-926C-5AD194C4B0C5}" dt="2025-09-07T13:08:28.793" v="1505" actId="14100"/>
          <ac:spMkLst>
            <pc:docMk/>
            <pc:sldMk cId="2169054359" sldId="285"/>
            <ac:spMk id="9" creationId="{5CD42214-5CD2-9585-B582-7382F01E5BC3}"/>
          </ac:spMkLst>
        </pc:spChg>
        <pc:picChg chg="add mod">
          <ac:chgData name="远航 孙" userId="00a28dcff9c6cbf7" providerId="LiveId" clId="{50A59DC0-EE30-466E-926C-5AD194C4B0C5}" dt="2025-09-07T13:04:20.708" v="1215" actId="1076"/>
          <ac:picMkLst>
            <pc:docMk/>
            <pc:sldMk cId="2169054359" sldId="285"/>
            <ac:picMk id="8" creationId="{7337BCAE-8363-2981-B70F-541D30536A1A}"/>
          </ac:picMkLst>
        </pc:picChg>
      </pc:sldChg>
      <pc:sldChg chg="modSp add del mod">
        <pc:chgData name="远航 孙" userId="00a28dcff9c6cbf7" providerId="LiveId" clId="{50A59DC0-EE30-466E-926C-5AD194C4B0C5}" dt="2025-09-07T12:32:45.157" v="507" actId="47"/>
        <pc:sldMkLst>
          <pc:docMk/>
          <pc:sldMk cId="2977036299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636B3-E202-4178-A89A-150201F01370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E4666-9477-4E6A-BBB9-94F2A6DA1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9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311A1F-883A-4E2F-A487-CB476F7E2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7BF986-B81A-4F53-AB4D-921BF689B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06C853-4088-4F2E-87B4-8ABF455E5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FA366-6BB5-4BBA-8064-40020016E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34AEBE-DB70-4950-9B55-3A5A81D4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08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657F4-77D1-4081-B6D8-47965D5F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E58280-65E4-4F31-B778-86B16AA6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D1C7CD-770C-4777-92A9-F390FE3B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1ADB7-0D19-4A24-BA07-B81346E6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E419E0-748F-4724-83A5-975AE999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25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C69587-2668-4172-8BE2-EC828C6B2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B72B28-B9C1-40B0-9B04-F5A3B6E8B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B3F513-F300-4BB6-BF8D-3951B20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C4C20-1143-469B-ACD1-BC128275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DE9A1-E908-40DA-ABA8-75CB894C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793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B2422-0F66-46E7-8563-EB3474B0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F08DF-A37F-429C-A4BF-CA54CD2D6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22A4A-24C0-4B84-B310-D8AB983E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3004AB-3B56-41EC-ABA1-ACB05387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4B04D-1F4D-4839-92E4-E3EFACC4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47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6D0BA-1CFB-40EC-893B-F1488048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E228A5-C070-445A-8DD1-A67A22F4D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E7270-DE52-4FF6-B042-AB9A6181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1F8AC-570F-48AE-B9A8-D56291CF4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0085B3-5A0D-43F9-8D24-1ECC19C2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0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5797D-E24A-4AA0-99F7-BF7340E4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15A4E-428E-4E6A-8826-A12632FF5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D44698-9140-49C4-B471-AEA2B401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2CF6B5-32FC-465D-A5A9-A116041A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351CF0-F030-4F5E-8094-7E31A694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AFBA1-C033-491A-B852-0C9E88A4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95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70EAC-3315-4FE2-B08D-C07A52FC0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513D0F-571C-4EB8-81E4-166387120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D5B5CD-0CF0-488E-9F39-C0F316D73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0CB0F8-F65C-4DD1-BBEF-B09536C49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BEDF58-A7CD-47FA-96DB-0F2AA74BC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ECC6A9-32DA-42D9-BCE1-F6D138F2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BF01B3A-7FAD-4519-B3D4-79F7A395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B702E5-5A65-452A-AABD-30089A02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18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D0EB3-5942-41D0-A1E3-FB6B310A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8119F9-D370-4DB5-ADE2-F90DCA44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B1F511-4C5A-477D-815D-3AA49EE75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11B3A7-18A5-4956-BB08-01A11D9A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0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051566-969B-40F1-A099-898A7FB9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D81EC0-FC30-402E-BDA5-722B94C8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0EE829-10D7-4CF0-BA92-07F3FFC57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6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68126-F1B7-410F-8775-1361E1A9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D057B0-DB53-4AD8-AA7A-0CD4966D6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ECBA6F-6176-4F25-B3A0-13313A2A8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065679-337A-4AB8-9098-4BBBEE5C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8066B0-57B0-4C4F-AF94-6CED606D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53688-DF36-487A-BC6C-585B704E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95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2B5F9-C3B5-4537-AEF6-31AE791E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5C217F-FA96-48B5-90C5-C2F53B03D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89CC6-7F68-49EF-B251-B14BBC336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91CD23-49F1-4FFF-8B83-E45BD253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99A74D-1E9F-48EF-B263-034BBFDA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C2C63-1EAE-483A-A029-F12FB43D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4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839011-5871-4AE4-99BA-2936A6606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20547-6883-4972-AF65-8EC20818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7AA3F-24F4-4A54-A912-E231D8E82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3B47-FA82-4F5F-B121-5C3FDD2EFA1A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18680-5581-4DD2-9D80-E26EC247E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182C41-E0EE-4D58-B888-75792FF97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58E3-DCC0-4496-8566-3DCE18333C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02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pkuclab@163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termin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lab.pku.edu.cn/docs/getting-started/introdu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75DC-09F5-4E7F-BF6A-FFD7864C5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6600" b="1" dirty="0" err="1">
                <a:solidFill>
                  <a:srgbClr val="1565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CLab</a:t>
            </a:r>
            <a:r>
              <a:rPr lang="en-US" altLang="zh-CN" sz="6600" b="1" dirty="0">
                <a:solidFill>
                  <a:srgbClr val="1565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zh-CN" altLang="en-US" sz="6600" b="1" dirty="0">
                <a:solidFill>
                  <a:srgbClr val="1565C0"/>
                </a:solidFill>
                <a:latin typeface="Roboto" panose="02000000000000000000" pitchFamily="2" charset="0"/>
                <a:ea typeface="Alibaba PuHuiTi 3.0 55 Regular" panose="00020600040101010101" pitchFamily="18" charset="-122"/>
                <a:cs typeface="Roboto" panose="02000000000000000000" pitchFamily="2" charset="0"/>
              </a:rPr>
              <a:t>❤ </a:t>
            </a:r>
            <a:r>
              <a:rPr lang="en-US" altLang="zh-CN" sz="6600" b="1" dirty="0">
                <a:solidFill>
                  <a:srgbClr val="1565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ICS</a:t>
            </a:r>
            <a:endParaRPr lang="zh-CN" altLang="en-US" sz="6600" b="1" dirty="0">
              <a:solidFill>
                <a:srgbClr val="1565C0"/>
              </a:solidFill>
              <a:latin typeface="Roboto" panose="02000000000000000000" pitchFamily="2" charset="0"/>
              <a:ea typeface="Alibaba PuHuiTi 3.0 55 Regular" panose="00020600040101010101" pitchFamily="18" charset="-122"/>
              <a:cs typeface="Roboto" panose="02000000000000000000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70AD53-65CA-4217-9FEA-60C728370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PKUCNC </a:t>
            </a:r>
            <a:r>
              <a:rPr lang="zh-CN" altLang="en-US" dirty="0"/>
              <a:t>云计算小组</a:t>
            </a:r>
          </a:p>
        </p:txBody>
      </p:sp>
    </p:spTree>
    <p:extLst>
      <p:ext uri="{BB962C8B-B14F-4D97-AF65-F5344CB8AC3E}">
        <p14:creationId xmlns:p14="http://schemas.microsoft.com/office/powerpoint/2010/main" val="1233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45F356CF-D8F3-097B-2C3D-E5CC07F0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Roboto" panose="02000000000000000000" pitchFamily="2" charset="0"/>
              </a:rPr>
              <a:t>ICS Machine </a:t>
            </a:r>
            <a:r>
              <a:rPr lang="zh-CN" altLang="en-US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Roboto" panose="02000000000000000000" pitchFamily="2" charset="0"/>
              </a:rPr>
              <a:t>说明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1ADF0BD-D97B-1BF9-02EE-574BBF6B7AA9}"/>
              </a:ext>
            </a:extLst>
          </p:cNvPr>
          <p:cNvSpPr txBox="1">
            <a:spLocks/>
          </p:cNvSpPr>
          <p:nvPr/>
        </p:nvSpPr>
        <p:spPr>
          <a:xfrm>
            <a:off x="538842" y="2038985"/>
            <a:ext cx="11653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Noto Sans CJK SC"/>
              </a:rPr>
              <a:t>登录方式：</a:t>
            </a:r>
            <a:r>
              <a:rPr lang="en-US" altLang="zh-CN" dirty="0">
                <a:latin typeface="Noto Sans CJK SC"/>
              </a:rPr>
              <a:t>ssh ubuntu@10.129.xxx.xx</a:t>
            </a:r>
            <a:r>
              <a:rPr lang="zh-CN" altLang="en-US" dirty="0">
                <a:latin typeface="Noto Sans CJK SC"/>
              </a:rPr>
              <a:t>（内网</a:t>
            </a:r>
            <a:r>
              <a:rPr lang="en-US" altLang="zh-CN" dirty="0" err="1">
                <a:latin typeface="Noto Sans CJK SC"/>
              </a:rPr>
              <a:t>ip</a:t>
            </a:r>
            <a:r>
              <a:rPr lang="zh-CN" altLang="en-US" dirty="0">
                <a:latin typeface="Noto Sans CJK SC"/>
              </a:rPr>
              <a:t>中</a:t>
            </a:r>
            <a:r>
              <a:rPr lang="en-US" altLang="zh-CN" dirty="0">
                <a:latin typeface="Noto Sans CJK SC"/>
              </a:rPr>
              <a:t>10</a:t>
            </a:r>
            <a:r>
              <a:rPr lang="zh-CN" altLang="en-US" dirty="0">
                <a:latin typeface="Noto Sans CJK SC"/>
              </a:rPr>
              <a:t>开头的）</a:t>
            </a:r>
            <a:endParaRPr lang="en-US" altLang="zh-CN" dirty="0">
              <a:latin typeface="Noto Sans CJK SC"/>
            </a:endParaRPr>
          </a:p>
          <a:p>
            <a:r>
              <a:rPr lang="zh-CN" altLang="en-US" dirty="0">
                <a:latin typeface="Noto Sans CJK SC"/>
              </a:rPr>
              <a:t>使用</a:t>
            </a:r>
            <a:r>
              <a:rPr lang="en-US" altLang="zh-CN" dirty="0" err="1">
                <a:latin typeface="Noto Sans CJK SC"/>
              </a:rPr>
              <a:t>vscode</a:t>
            </a:r>
            <a:r>
              <a:rPr lang="zh-CN" altLang="en-US" dirty="0">
                <a:latin typeface="Noto Sans CJK SC"/>
              </a:rPr>
              <a:t>登录前，需要</a:t>
            </a:r>
            <a:r>
              <a:rPr lang="en-US" altLang="zh-CN" dirty="0">
                <a:latin typeface="Noto Sans CJK SC"/>
              </a:rPr>
              <a:t>ssh</a:t>
            </a:r>
            <a:r>
              <a:rPr lang="zh-CN" altLang="en-US" dirty="0">
                <a:latin typeface="Noto Sans CJK SC"/>
              </a:rPr>
              <a:t>登录虚拟机，运行</a:t>
            </a:r>
            <a:r>
              <a:rPr lang="en-US" altLang="zh-CN" dirty="0" err="1">
                <a:latin typeface="Noto Sans CJK SC"/>
              </a:rPr>
              <a:t>clabcli</a:t>
            </a:r>
            <a:r>
              <a:rPr lang="en-US" altLang="zh-CN" dirty="0">
                <a:latin typeface="Noto Sans CJK SC"/>
              </a:rPr>
              <a:t> connect</a:t>
            </a:r>
            <a:r>
              <a:rPr lang="zh-CN" altLang="en-US" dirty="0">
                <a:latin typeface="Noto Sans CJK SC"/>
              </a:rPr>
              <a:t>，把虚拟机连接到北大网关</a:t>
            </a:r>
            <a:endParaRPr lang="en-US" altLang="zh-CN" dirty="0">
              <a:latin typeface="Noto Sans CJK SC"/>
            </a:endParaRPr>
          </a:p>
          <a:p>
            <a:r>
              <a:rPr lang="zh-CN" altLang="en-US" dirty="0">
                <a:latin typeface="Noto Sans CJK SC"/>
              </a:rPr>
              <a:t>镜像已预装 </a:t>
            </a:r>
            <a:r>
              <a:rPr lang="en-US" altLang="zh-CN" dirty="0">
                <a:latin typeface="Noto Sans CJK SC"/>
              </a:rPr>
              <a:t>lab </a:t>
            </a:r>
            <a:r>
              <a:rPr lang="zh-CN" altLang="en-US" dirty="0">
                <a:latin typeface="Noto Sans CJK SC"/>
              </a:rPr>
              <a:t>所需环境</a:t>
            </a:r>
            <a:endParaRPr lang="en-US" altLang="zh-CN" dirty="0">
              <a:latin typeface="Noto Sans CJK SC"/>
            </a:endParaRPr>
          </a:p>
          <a:p>
            <a:r>
              <a:rPr lang="zh-CN" altLang="en-US" dirty="0">
                <a:latin typeface="Noto Sans CJK SC"/>
              </a:rPr>
              <a:t>这是一个“</a:t>
            </a:r>
            <a:r>
              <a:rPr lang="en-US" altLang="zh-CN" dirty="0">
                <a:latin typeface="Noto Sans CJK SC"/>
              </a:rPr>
              <a:t>Baseline</a:t>
            </a:r>
            <a:r>
              <a:rPr lang="zh-CN" altLang="en-US" dirty="0">
                <a:latin typeface="Noto Sans CJK SC"/>
              </a:rPr>
              <a:t>”，从此出发，大家可以自由配置</a:t>
            </a:r>
            <a:endParaRPr lang="en-US" altLang="zh-CN" dirty="0">
              <a:latin typeface="Noto Sans CJK SC"/>
            </a:endParaRPr>
          </a:p>
          <a:p>
            <a:r>
              <a:rPr lang="zh-CN" altLang="en-US" dirty="0">
                <a:latin typeface="Noto Sans CJK SC"/>
              </a:rPr>
              <a:t>也可以不使用 </a:t>
            </a:r>
            <a:r>
              <a:rPr lang="en-US" altLang="zh-CN" dirty="0">
                <a:latin typeface="Noto Sans CJK SC"/>
              </a:rPr>
              <a:t>ICS </a:t>
            </a:r>
            <a:r>
              <a:rPr lang="zh-CN" altLang="en-US" dirty="0">
                <a:latin typeface="Noto Sans CJK SC"/>
              </a:rPr>
              <a:t>镜像，从任意通用镜像新建云主机，自行配置环境。配置一次即可后续课程一直使用</a:t>
            </a:r>
            <a:endParaRPr lang="en-US" altLang="zh-CN" dirty="0">
              <a:latin typeface="Noto Sans CJK SC"/>
            </a:endParaRPr>
          </a:p>
          <a:p>
            <a:r>
              <a:rPr lang="zh-CN" altLang="en-US" dirty="0">
                <a:latin typeface="Noto Sans CJK SC"/>
              </a:rPr>
              <a:t>掌握如何配环境是学习计算机的必备技能</a:t>
            </a:r>
          </a:p>
          <a:p>
            <a:r>
              <a:rPr lang="zh-CN" altLang="en-US" dirty="0">
                <a:latin typeface="Noto Sans CJK SC"/>
              </a:rPr>
              <a:t>想</a:t>
            </a:r>
            <a:r>
              <a:rPr lang="zh-CN" altLang="en-US">
                <a:latin typeface="Noto Sans CJK SC"/>
              </a:rPr>
              <a:t>要自己从头搭建</a:t>
            </a:r>
            <a:r>
              <a:rPr lang="zh-CN" altLang="en-US" dirty="0">
                <a:latin typeface="Noto Sans CJK SC"/>
              </a:rPr>
              <a:t>虚拟机？请参考 </a:t>
            </a:r>
            <a:r>
              <a:rPr lang="en-US" altLang="zh-CN" dirty="0">
                <a:latin typeface="Noto Sans CJK SC"/>
              </a:rPr>
              <a:t>LCPU Getting Started </a:t>
            </a:r>
            <a:r>
              <a:rPr lang="zh-CN" altLang="en-US" dirty="0">
                <a:latin typeface="Noto Sans CJK SC"/>
              </a:rPr>
              <a:t>系列教程</a:t>
            </a:r>
            <a:endParaRPr lang="en-US" altLang="zh-CN" dirty="0">
              <a:latin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66368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5A84F-F91D-0430-E70F-99E88792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Roboto" panose="02000000000000000000" pitchFamily="2" charset="0"/>
              </a:rPr>
              <a:t>LCPU Getting Started</a:t>
            </a:r>
            <a:endParaRPr lang="en-US" b="1" dirty="0">
              <a:solidFill>
                <a:srgbClr val="1565C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Roboto" panose="02000000000000000000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97123-29F7-E748-5047-FCF48630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2889"/>
          </a:xfrm>
        </p:spPr>
        <p:txBody>
          <a:bodyPr>
            <a:normAutofit/>
          </a:bodyPr>
          <a:lstStyle/>
          <a:p>
            <a:r>
              <a:rPr lang="en-US" altLang="zh-CN" dirty="0"/>
              <a:t>LGS</a:t>
            </a:r>
            <a:r>
              <a:rPr lang="zh-CN" altLang="en-US" dirty="0"/>
              <a:t>是受</a:t>
            </a:r>
            <a:r>
              <a:rPr lang="en-US" altLang="zh-CN" dirty="0"/>
              <a:t>MIT `The Missing Semester of Your CS Education`</a:t>
            </a:r>
            <a:r>
              <a:rPr lang="zh-CN" altLang="en-US" dirty="0"/>
              <a:t>启发</a:t>
            </a:r>
            <a:endParaRPr lang="en-US" altLang="zh-CN" dirty="0"/>
          </a:p>
          <a:p>
            <a:r>
              <a:rPr lang="zh-CN" altLang="en-US" dirty="0"/>
              <a:t>以</a:t>
            </a:r>
            <a:r>
              <a:rPr lang="zh-CN" altLang="en-US" b="1" dirty="0"/>
              <a:t>文档</a:t>
            </a:r>
            <a:r>
              <a:rPr lang="zh-CN" altLang="en-US" dirty="0"/>
              <a:t>的形式补充同学们的计算机基础技能</a:t>
            </a:r>
            <a:endParaRPr lang="en-US" altLang="zh-CN" dirty="0"/>
          </a:p>
          <a:p>
            <a:r>
              <a:rPr lang="zh-CN" altLang="en-US" dirty="0"/>
              <a:t>网址：</a:t>
            </a:r>
            <a:r>
              <a:rPr lang="en-US" altLang="zh-CN" dirty="0"/>
              <a:t>https://missing.lcpu.dev</a:t>
            </a:r>
          </a:p>
          <a:p>
            <a:r>
              <a:rPr lang="zh-CN" altLang="en-US" dirty="0"/>
              <a:t>和本课程</a:t>
            </a:r>
            <a:r>
              <a:rPr lang="en-US" altLang="zh-CN" dirty="0"/>
              <a:t>(lab)</a:t>
            </a:r>
            <a:r>
              <a:rPr lang="zh-CN" altLang="en-US" dirty="0"/>
              <a:t>的参考对应关系：</a:t>
            </a:r>
            <a:endParaRPr lang="en-US" altLang="zh-CN" dirty="0"/>
          </a:p>
          <a:p>
            <a:pPr lvl="1"/>
            <a:r>
              <a:rPr lang="zh-CN" altLang="en-US" dirty="0"/>
              <a:t>手动配置</a:t>
            </a:r>
            <a:r>
              <a:rPr lang="en-US" altLang="zh-CN" dirty="0"/>
              <a:t>Lab</a:t>
            </a:r>
            <a:r>
              <a:rPr lang="zh-CN" altLang="en-US" dirty="0"/>
              <a:t>环境配置 👉用好你的电脑 </a:t>
            </a:r>
            <a:r>
              <a:rPr lang="en-US" altLang="zh-CN" dirty="0"/>
              <a:t>I</a:t>
            </a:r>
          </a:p>
          <a:p>
            <a:pPr lvl="1"/>
            <a:r>
              <a:rPr lang="en-US" altLang="zh-CN" dirty="0"/>
              <a:t>Lab</a:t>
            </a:r>
            <a:r>
              <a:rPr lang="zh-CN" altLang="en-US" b="1" dirty="0"/>
              <a:t>版本管理</a:t>
            </a:r>
            <a:r>
              <a:rPr lang="zh-CN" altLang="en-US" dirty="0"/>
              <a:t>👉 用好你的电脑 </a:t>
            </a:r>
            <a:r>
              <a:rPr lang="en-US" altLang="zh-CN" dirty="0"/>
              <a:t>II</a:t>
            </a:r>
            <a:r>
              <a:rPr lang="zh-CN" altLang="en-US" dirty="0"/>
              <a:t>：</a:t>
            </a:r>
            <a:r>
              <a:rPr lang="en-US" altLang="zh-CN" dirty="0"/>
              <a:t>git</a:t>
            </a:r>
          </a:p>
          <a:p>
            <a:pPr lvl="1"/>
            <a:r>
              <a:rPr lang="en-US" dirty="0" err="1"/>
              <a:t>DataLab</a:t>
            </a:r>
            <a:r>
              <a:rPr lang="zh-CN" altLang="en-US" dirty="0"/>
              <a:t>👉 </a:t>
            </a:r>
            <a:r>
              <a:rPr lang="en-US" altLang="zh-CN" dirty="0"/>
              <a:t>Linux </a:t>
            </a:r>
            <a:r>
              <a:rPr lang="zh-CN" altLang="en-US" dirty="0"/>
              <a:t>基础知识</a:t>
            </a:r>
            <a:endParaRPr lang="en-US" altLang="zh-CN" dirty="0"/>
          </a:p>
          <a:p>
            <a:pPr lvl="1"/>
            <a:r>
              <a:rPr lang="en-US" altLang="zh-CN" dirty="0"/>
              <a:t>Other Labs… </a:t>
            </a:r>
            <a:r>
              <a:rPr lang="zh-CN" altLang="en-US" dirty="0"/>
              <a:t>欢迎阅读！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0182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D50A4DAB-A1CB-404C-97AC-A46E2BD1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Roboto" panose="02000000000000000000" pitchFamily="2" charset="0"/>
              </a:rPr>
              <a:t>关于我们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82C55DD2-41EC-4684-A2AD-75A9E788D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+mn-ea"/>
              </a:rPr>
              <a:t>北京大学学生 </a:t>
            </a:r>
            <a:r>
              <a:rPr lang="en-US" altLang="zh-CN" sz="2800" dirty="0">
                <a:latin typeface="+mn-ea"/>
              </a:rPr>
              <a:t>Linux </a:t>
            </a:r>
            <a:r>
              <a:rPr lang="zh-CN" altLang="en-US" sz="2800" dirty="0">
                <a:latin typeface="+mn-ea"/>
              </a:rPr>
              <a:t>俱乐部（</a:t>
            </a:r>
            <a:r>
              <a:rPr lang="en-US" altLang="zh-CN" sz="2800" dirty="0">
                <a:latin typeface="+mn-ea"/>
              </a:rPr>
              <a:t>LCPU</a:t>
            </a:r>
            <a:r>
              <a:rPr lang="zh-CN" altLang="en-US" sz="2800" dirty="0">
                <a:latin typeface="+mn-ea"/>
              </a:rPr>
              <a:t>）是</a:t>
            </a:r>
            <a:r>
              <a:rPr lang="zh-CN" altLang="en-US" dirty="0">
                <a:latin typeface="+mn-ea"/>
              </a:rPr>
              <a:t>计算机</a:t>
            </a:r>
            <a:r>
              <a:rPr lang="zh-CN" altLang="en-US" sz="2800" dirty="0">
                <a:latin typeface="+mn-ea"/>
              </a:rPr>
              <a:t>爱好者的聚集地，可以讨论任何有趣的软硬件话题、一起搞有趣的项目</a:t>
            </a:r>
            <a:endParaRPr lang="en-US" altLang="zh-CN" sz="2800" dirty="0">
              <a:latin typeface="+mn-ea"/>
            </a:endParaRPr>
          </a:p>
          <a:p>
            <a:r>
              <a:rPr lang="en-US" altLang="zh-CN" sz="2800" dirty="0">
                <a:latin typeface="+mn-ea"/>
              </a:rPr>
              <a:t>PKUCNC</a:t>
            </a:r>
            <a:r>
              <a:rPr lang="zh-CN" altLang="en-US" sz="2800" dirty="0">
                <a:latin typeface="+mn-ea"/>
              </a:rPr>
              <a:t>是以兴趣驱动研究计算和网络方面的组织</a:t>
            </a:r>
            <a:endParaRPr lang="en-US" altLang="zh-CN" sz="2800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举办</a:t>
            </a:r>
            <a:r>
              <a:rPr lang="zh-CN" altLang="en-US" dirty="0"/>
              <a:t>比赛：</a:t>
            </a:r>
            <a:r>
              <a:rPr lang="en-US" altLang="zh-CN" dirty="0" err="1"/>
              <a:t>HPCGame</a:t>
            </a:r>
            <a:r>
              <a:rPr lang="en-US" altLang="zh-CN" dirty="0"/>
              <a:t>, </a:t>
            </a:r>
            <a:r>
              <a:rPr lang="en-US" altLang="zh-CN" dirty="0" err="1"/>
              <a:t>GeekGame</a:t>
            </a:r>
            <a:endParaRPr lang="en-US" altLang="zh-CN" dirty="0"/>
          </a:p>
          <a:p>
            <a:r>
              <a:rPr lang="zh-CN" altLang="en-US" dirty="0">
                <a:latin typeface="+mn-ea"/>
              </a:rPr>
              <a:t>举办</a:t>
            </a:r>
            <a:r>
              <a:rPr lang="zh-CN" altLang="en-US" dirty="0"/>
              <a:t>活动：各种沙龙、讲座、企业参访、学习小组</a:t>
            </a:r>
            <a:endParaRPr lang="en-US" altLang="zh-CN" dirty="0"/>
          </a:p>
          <a:p>
            <a:r>
              <a:rPr lang="zh-CN" altLang="en-US" dirty="0"/>
              <a:t>开发项目：</a:t>
            </a:r>
            <a:r>
              <a:rPr lang="en-US" altLang="zh-CN" dirty="0" err="1"/>
              <a:t>CLab</a:t>
            </a:r>
            <a:r>
              <a:rPr lang="en-US" altLang="zh-CN" dirty="0"/>
              <a:t>, Git, PKUTEX, </a:t>
            </a:r>
            <a:r>
              <a:rPr lang="en-US" altLang="zh-CN" dirty="0" err="1"/>
              <a:t>PKUInfo</a:t>
            </a:r>
            <a:r>
              <a:rPr lang="en-US" altLang="zh-CN" dirty="0"/>
              <a:t>, </a:t>
            </a:r>
            <a:r>
              <a:rPr lang="en-US" altLang="zh-CN" dirty="0" err="1"/>
              <a:t>PKUMirror</a:t>
            </a:r>
            <a:r>
              <a:rPr lang="en-US" altLang="zh-CN" dirty="0"/>
              <a:t>, HPC OJ, </a:t>
            </a:r>
            <a:r>
              <a:rPr lang="en-US" altLang="zh-CN" dirty="0" err="1"/>
              <a:t>Loongarchlinux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E2E8DE-2444-497E-8E05-4CA8F7A76301}"/>
              </a:ext>
            </a:extLst>
          </p:cNvPr>
          <p:cNvSpPr txBox="1"/>
          <p:nvPr/>
        </p:nvSpPr>
        <p:spPr>
          <a:xfrm>
            <a:off x="4593024" y="4976327"/>
            <a:ext cx="43364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欢迎加入！</a:t>
            </a:r>
            <a:endParaRPr lang="en-US" altLang="zh-CN" sz="4400" b="1" dirty="0"/>
          </a:p>
          <a:p>
            <a:r>
              <a:rPr lang="zh-CN" altLang="en-US" sz="1200" dirty="0"/>
              <a:t>（右边是</a:t>
            </a:r>
            <a:r>
              <a:rPr lang="en-US" altLang="zh-CN" sz="1200" dirty="0"/>
              <a:t>Linux</a:t>
            </a:r>
            <a:r>
              <a:rPr lang="zh-CN" altLang="en-US" sz="1200" dirty="0"/>
              <a:t>社、</a:t>
            </a:r>
            <a:r>
              <a:rPr lang="en-US" altLang="zh-CN" sz="1200" dirty="0"/>
              <a:t>PKUCNC</a:t>
            </a:r>
            <a:r>
              <a:rPr lang="zh-CN" altLang="en-US" sz="1200" dirty="0"/>
              <a:t>、超算队和网安队的联合招新群）</a:t>
            </a:r>
            <a:endParaRPr lang="en-US" altLang="zh-CN" sz="12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115D47E-07AC-4D70-867B-934926091AD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6088" y="5026090"/>
            <a:ext cx="1086936" cy="10869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48C36C-DD85-49D5-46EC-9171E9AC5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405" y="4849047"/>
            <a:ext cx="1614698" cy="188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32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634AB94-6F46-420D-A0F4-6B8824783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谢谢大家！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9BC6C046-A793-4FD7-89E6-C4D29D7CA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2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28B7EF-2838-463B-A225-8C188E56D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E3EE3-AB78-4095-A614-56F1F0AE1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CLab</a:t>
            </a:r>
            <a:r>
              <a:rPr lang="zh-CN" altLang="en-US" dirty="0"/>
              <a:t>简介</a:t>
            </a:r>
            <a:endParaRPr lang="en-US" altLang="zh-CN" dirty="0"/>
          </a:p>
          <a:p>
            <a:r>
              <a:rPr lang="en-US" altLang="zh-CN" dirty="0"/>
              <a:t>ICS Machine </a:t>
            </a:r>
            <a:r>
              <a:rPr lang="zh-CN" altLang="en-US" dirty="0"/>
              <a:t>创建</a:t>
            </a:r>
            <a:endParaRPr lang="en-US" altLang="zh-CN" dirty="0"/>
          </a:p>
          <a:p>
            <a:r>
              <a:rPr lang="en-US" altLang="zh-CN" dirty="0"/>
              <a:t>Linux Shell</a:t>
            </a:r>
            <a:r>
              <a:rPr lang="zh-CN" altLang="en-US" dirty="0"/>
              <a:t>使用与</a:t>
            </a:r>
            <a:r>
              <a:rPr lang="en-US" altLang="zh-CN" dirty="0"/>
              <a:t>Unix</a:t>
            </a:r>
            <a:r>
              <a:rPr lang="zh-CN" altLang="en-US" dirty="0"/>
              <a:t>哲学</a:t>
            </a:r>
            <a:endParaRPr lang="en-US" altLang="zh-CN" dirty="0"/>
          </a:p>
          <a:p>
            <a:r>
              <a:rPr lang="en-US" altLang="zh-CN" dirty="0"/>
              <a:t>LCPU Getting Started</a:t>
            </a:r>
          </a:p>
          <a:p>
            <a:r>
              <a:rPr lang="en-US" altLang="zh-CN" dirty="0" err="1"/>
              <a:t>Clab</a:t>
            </a:r>
            <a:r>
              <a:rPr lang="zh-CN" altLang="en-US" dirty="0"/>
              <a:t>开发组简介</a:t>
            </a:r>
          </a:p>
        </p:txBody>
      </p:sp>
    </p:spTree>
    <p:extLst>
      <p:ext uri="{BB962C8B-B14F-4D97-AF65-F5344CB8AC3E}">
        <p14:creationId xmlns:p14="http://schemas.microsoft.com/office/powerpoint/2010/main" val="2006838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FBE23-C952-4882-ADCD-886F32595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1565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CLab</a:t>
            </a:r>
            <a:r>
              <a:rPr lang="zh-CN" altLang="en-US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：云计算，触手可及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1B70B-1FE9-4E63-8B0B-1E7504457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/>
          <a:lstStyle/>
          <a:p>
            <a:r>
              <a:rPr lang="en-US" altLang="zh-CN" b="0" i="0" dirty="0" err="1">
                <a:effectLst/>
                <a:latin typeface="Noto Sans CJK SC"/>
              </a:rPr>
              <a:t>Clab</a:t>
            </a:r>
            <a:r>
              <a:rPr lang="en-US" altLang="zh-CN" b="0" i="0" dirty="0">
                <a:effectLst/>
                <a:latin typeface="Noto Sans CJK SC"/>
              </a:rPr>
              <a:t> </a:t>
            </a:r>
            <a:r>
              <a:rPr lang="zh-CN" altLang="en-US" b="0" i="0" dirty="0">
                <a:effectLst/>
                <a:latin typeface="Noto Sans CJK SC"/>
              </a:rPr>
              <a:t>是开箱即用的云平台</a:t>
            </a:r>
            <a:endParaRPr lang="en-US" altLang="zh-CN" b="0" i="0" dirty="0">
              <a:effectLst/>
              <a:latin typeface="Noto Sans CJK SC"/>
            </a:endParaRPr>
          </a:p>
          <a:p>
            <a:r>
              <a:rPr lang="en-US" altLang="zh-CN" sz="4800" dirty="0">
                <a:solidFill>
                  <a:srgbClr val="1565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https://clab.pku.edu.cn</a:t>
            </a:r>
            <a:endParaRPr lang="en-US" altLang="zh-CN" sz="4800" dirty="0">
              <a:latin typeface="Noto Sans CJK SC"/>
            </a:endParaRPr>
          </a:p>
          <a:p>
            <a:r>
              <a:rPr lang="zh-CN" altLang="en-US" dirty="0">
                <a:latin typeface="Noto Sans CJK SC"/>
              </a:rPr>
              <a:t>网站和虚拟机只能在校园网内访问</a:t>
            </a:r>
            <a:endParaRPr lang="en-US" altLang="zh-CN" dirty="0">
              <a:latin typeface="Noto Sans CJK SC"/>
            </a:endParaRPr>
          </a:p>
          <a:p>
            <a:r>
              <a:rPr lang="zh-CN" altLang="en-US" dirty="0">
                <a:latin typeface="Noto Sans CJK SC"/>
              </a:rPr>
              <a:t>平台由</a:t>
            </a:r>
            <a:r>
              <a:rPr lang="en-US" altLang="zh-CN" dirty="0">
                <a:latin typeface="Noto Sans CJK SC"/>
              </a:rPr>
              <a:t>PKUCNC</a:t>
            </a:r>
            <a:r>
              <a:rPr lang="zh-CN" altLang="en-US" dirty="0">
                <a:latin typeface="Noto Sans CJK SC"/>
              </a:rPr>
              <a:t>云小组构建并维护</a:t>
            </a:r>
            <a:endParaRPr lang="en-US" altLang="zh-CN" dirty="0">
              <a:latin typeface="Noto Sans CJK SC"/>
            </a:endParaRPr>
          </a:p>
          <a:p>
            <a:r>
              <a:rPr lang="zh-CN" altLang="en-US" dirty="0">
                <a:latin typeface="Noto Sans CJK SC"/>
              </a:rPr>
              <a:t>联系方式：</a:t>
            </a:r>
            <a:r>
              <a:rPr lang="en-US" altLang="zh-CN" dirty="0">
                <a:hlinkClick r:id="rId2"/>
              </a:rPr>
              <a:t>pkuclab@163.com</a:t>
            </a:r>
            <a:r>
              <a:rPr lang="zh-CN" altLang="en-US" dirty="0">
                <a:latin typeface="Noto Sans CJK SC"/>
              </a:rPr>
              <a:t>，答疑</a:t>
            </a:r>
            <a:r>
              <a:rPr lang="en-US" altLang="zh-CN" dirty="0">
                <a:latin typeface="Noto Sans CJK SC"/>
              </a:rPr>
              <a:t>QQ</a:t>
            </a:r>
            <a:r>
              <a:rPr lang="zh-CN" altLang="en-US" dirty="0">
                <a:latin typeface="Noto Sans CJK SC"/>
              </a:rPr>
              <a:t>群</a:t>
            </a:r>
            <a:r>
              <a:rPr lang="en-US" altLang="zh-CN" dirty="0">
                <a:latin typeface="Noto Sans CJK SC"/>
              </a:rPr>
              <a:t>432191140</a:t>
            </a:r>
          </a:p>
        </p:txBody>
      </p:sp>
    </p:spTree>
    <p:extLst>
      <p:ext uri="{BB962C8B-B14F-4D97-AF65-F5344CB8AC3E}">
        <p14:creationId xmlns:p14="http://schemas.microsoft.com/office/powerpoint/2010/main" val="215425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27AD3-D5A9-4E56-9BBF-52D7ECE4E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080"/>
            <a:ext cx="10515600" cy="1325563"/>
          </a:xfrm>
        </p:spPr>
        <p:txBody>
          <a:bodyPr/>
          <a:lstStyle/>
          <a:p>
            <a:r>
              <a:rPr lang="en-US" altLang="zh-CN" b="1" dirty="0">
                <a:solidFill>
                  <a:srgbClr val="1565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</a:t>
            </a:r>
            <a:r>
              <a:rPr lang="en-US" altLang="zh-CN" b="1" dirty="0" err="1">
                <a:solidFill>
                  <a:srgbClr val="1565C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Clab</a:t>
            </a:r>
            <a:r>
              <a:rPr lang="zh-CN" altLang="en-US" b="1" dirty="0">
                <a:solidFill>
                  <a:srgbClr val="1565C0"/>
                </a:solidFill>
                <a:latin typeface="Roboto" panose="02000000000000000000" pitchFamily="2" charset="0"/>
                <a:ea typeface="华文中宋" panose="02010600040101010101" pitchFamily="2" charset="-122"/>
                <a:cs typeface="Roboto" panose="02000000000000000000" pitchFamily="2" charset="0"/>
              </a:rPr>
              <a:t>？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C087C7-CB63-44FC-AAEA-6A139AE86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9391" y="1293687"/>
            <a:ext cx="3288073" cy="823912"/>
          </a:xfrm>
        </p:spPr>
        <p:txBody>
          <a:bodyPr>
            <a:normAutofit/>
          </a:bodyPr>
          <a:lstStyle/>
          <a:p>
            <a:r>
              <a:rPr lang="zh-CN" altLang="en-US" dirty="0"/>
              <a:t>之前的</a:t>
            </a:r>
            <a:r>
              <a:rPr lang="en-US" altLang="zh-CN" dirty="0"/>
              <a:t>Class Machine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8F53B10-0A24-4AD4-8C63-87EE2A9E1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4041" y="2184343"/>
            <a:ext cx="2878771" cy="197113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课程结束后收回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仅能用于课程用途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无网络连接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无配置权限</a:t>
            </a:r>
            <a:endParaRPr lang="en-US" altLang="zh-CN" sz="24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9305F13-0AE8-4EFF-9B3B-AFB3E0946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08812" y="1360431"/>
            <a:ext cx="5183188" cy="823912"/>
          </a:xfrm>
        </p:spPr>
        <p:txBody>
          <a:bodyPr>
            <a:normAutofit/>
          </a:bodyPr>
          <a:lstStyle/>
          <a:p>
            <a:r>
              <a:rPr lang="en-US" altLang="zh-CN" dirty="0"/>
              <a:t>PKU </a:t>
            </a:r>
            <a:r>
              <a:rPr lang="en-US" altLang="zh-CN" dirty="0" err="1"/>
              <a:t>CLab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5631DDB-A2D8-476D-BF38-88A8FAFF8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182" y="2184342"/>
            <a:ext cx="4702629" cy="45038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虚拟机可使用至毕业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可以自由使用云主机学习探索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连接北大网关即可联网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拥有主机完全权限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不占用本地资源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r>
              <a:rPr lang="zh-CN" altLang="en-US" sz="2400" dirty="0"/>
              <a:t>丰富的 </a:t>
            </a:r>
            <a:r>
              <a:rPr lang="en-US" altLang="zh-CN" sz="2400" dirty="0"/>
              <a:t>Linux </a:t>
            </a:r>
            <a:r>
              <a:rPr lang="zh-CN" altLang="en-US" sz="2400" dirty="0"/>
              <a:t>发行版可供体验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ü"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在学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ICS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的时候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我们想要这样一个平台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于是我们建设了一个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占位符 3">
            <a:extLst>
              <a:ext uri="{FF2B5EF4-FFF2-40B4-BE49-F238E27FC236}">
                <a16:creationId xmlns:a16="http://schemas.microsoft.com/office/drawing/2014/main" id="{2FF78AFE-8ABD-60CB-C3DB-DC63E0C849D8}"/>
              </a:ext>
            </a:extLst>
          </p:cNvPr>
          <p:cNvSpPr txBox="1">
            <a:spLocks/>
          </p:cNvSpPr>
          <p:nvPr/>
        </p:nvSpPr>
        <p:spPr>
          <a:xfrm>
            <a:off x="1980612" y="4102475"/>
            <a:ext cx="2756852" cy="5199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装虚拟机</a:t>
            </a: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C2A119DD-8187-7C19-C48C-0632BDCF38ED}"/>
              </a:ext>
            </a:extLst>
          </p:cNvPr>
          <p:cNvSpPr txBox="1">
            <a:spLocks/>
          </p:cNvSpPr>
          <p:nvPr/>
        </p:nvSpPr>
        <p:spPr>
          <a:xfrm>
            <a:off x="1580020" y="4627778"/>
            <a:ext cx="2878771" cy="1971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配置需要折腾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占用磁盘空间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电脑发烫发热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/>
              <a:t>资源环境有限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2662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3D66B-D28A-4928-A381-4C7946AC2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1C284956-9CAA-BBA2-460C-58B53A1E1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快速开始（本地准备）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F60BDBB5-BC9E-1299-4785-9BFDD74C4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>
            <a:normAutofit/>
          </a:bodyPr>
          <a:lstStyle/>
          <a:p>
            <a:r>
              <a:rPr lang="en-US" altLang="zh-CN" b="0" i="0" dirty="0">
                <a:effectLst/>
                <a:latin typeface="Noto Sans CJK SC"/>
              </a:rPr>
              <a:t>SSH</a:t>
            </a:r>
            <a:r>
              <a:rPr lang="zh-CN" altLang="en-US" b="0" i="0" dirty="0">
                <a:effectLst/>
                <a:latin typeface="Noto Sans CJK SC"/>
              </a:rPr>
              <a:t>客户端：</a:t>
            </a:r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系统中，我们推荐安装 </a:t>
            </a:r>
            <a:r>
              <a:rPr lang="en-US" altLang="zh-CN" u="sng" dirty="0">
                <a:hlinkClick r:id="rId2"/>
              </a:rPr>
              <a:t>Windows Terminal</a:t>
            </a:r>
            <a:r>
              <a:rPr lang="en-US" altLang="zh-CN" dirty="0"/>
              <a:t> </a:t>
            </a:r>
            <a:r>
              <a:rPr lang="zh-CN" altLang="en-US" dirty="0"/>
              <a:t>（</a:t>
            </a:r>
            <a:r>
              <a:rPr lang="en-US" altLang="zh-CN" dirty="0"/>
              <a:t>Windows11 </a:t>
            </a:r>
            <a:r>
              <a:rPr lang="zh-CN" altLang="en-US" dirty="0"/>
              <a:t>应已自带）。在 </a:t>
            </a:r>
            <a:r>
              <a:rPr lang="en-US" altLang="zh-CN" dirty="0"/>
              <a:t>macOS </a:t>
            </a:r>
            <a:r>
              <a:rPr lang="zh-CN" altLang="en-US" dirty="0"/>
              <a:t>和 </a:t>
            </a:r>
            <a:r>
              <a:rPr lang="en-US" altLang="zh-CN" dirty="0"/>
              <a:t>Linux </a:t>
            </a:r>
            <a:r>
              <a:rPr lang="zh-CN" altLang="en-US" dirty="0"/>
              <a:t>系统中，我们推荐使用系统自带的终端。</a:t>
            </a:r>
            <a:endParaRPr lang="en-US" altLang="zh-CN" b="0" i="0" dirty="0">
              <a:effectLst/>
              <a:latin typeface="Noto Sans CJK SC"/>
            </a:endParaRPr>
          </a:p>
          <a:p>
            <a:r>
              <a:rPr lang="zh-CN" altLang="en-US" b="0" i="0" dirty="0">
                <a:effectLst/>
                <a:latin typeface="Noto Sans CJK SC"/>
              </a:rPr>
              <a:t>创建</a:t>
            </a:r>
            <a:r>
              <a:rPr lang="en-US" altLang="zh-CN" dirty="0">
                <a:latin typeface="Noto Sans CJK SC"/>
              </a:rPr>
              <a:t>SSH</a:t>
            </a:r>
            <a:r>
              <a:rPr lang="zh-CN" altLang="en-US" dirty="0">
                <a:latin typeface="Noto Sans CJK SC"/>
              </a:rPr>
              <a:t>密钥对</a:t>
            </a:r>
            <a:r>
              <a:rPr lang="zh-CN" altLang="en-US" b="0" i="0" dirty="0">
                <a:effectLst/>
                <a:latin typeface="Noto Sans CJK SC"/>
              </a:rPr>
              <a:t>：</a:t>
            </a:r>
            <a:r>
              <a:rPr lang="zh-CN" altLang="en-US" dirty="0"/>
              <a:t>下列操作将在用户目录下</a:t>
            </a:r>
            <a:r>
              <a:rPr lang="en-US" altLang="zh-CN" dirty="0"/>
              <a:t>.ssh</a:t>
            </a:r>
            <a:r>
              <a:rPr lang="zh-CN" altLang="en-US" dirty="0"/>
              <a:t>文件夹下生成名为 </a:t>
            </a:r>
            <a:r>
              <a:rPr lang="en-US" altLang="zh-CN" dirty="0"/>
              <a:t>id_ed25519</a:t>
            </a:r>
            <a:r>
              <a:rPr lang="zh-CN" altLang="en-US" dirty="0"/>
              <a:t> 的密钥对。请注意，这是密钥的默认位置，你可能已经有一个同名密钥在同一位置了。如果是这样，请直接使用那个密钥，千万不要重新创建！如果重新创建，会有提示，询问是否覆盖。请不要覆盖！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  <a:latin typeface="Noto Sans CJK SC"/>
              </a:rPr>
              <a:t>ssh-keygen -t ed25519</a:t>
            </a:r>
          </a:p>
        </p:txBody>
      </p:sp>
    </p:spTree>
    <p:extLst>
      <p:ext uri="{BB962C8B-B14F-4D97-AF65-F5344CB8AC3E}">
        <p14:creationId xmlns:p14="http://schemas.microsoft.com/office/powerpoint/2010/main" val="178526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D93046-1EF2-4E62-92C2-A3576F2FA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917" t="7623" r="9220" b="23531"/>
          <a:stretch/>
        </p:blipFill>
        <p:spPr>
          <a:xfrm>
            <a:off x="1325476" y="1841914"/>
            <a:ext cx="9541047" cy="4489905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66B4CCD-C2AE-2E88-CA5A-4843C177AFBC}"/>
              </a:ext>
            </a:extLst>
          </p:cNvPr>
          <p:cNvSpPr txBox="1"/>
          <p:nvPr/>
        </p:nvSpPr>
        <p:spPr>
          <a:xfrm>
            <a:off x="7045236" y="3133950"/>
            <a:ext cx="4537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点击“登录使用”，通过</a:t>
            </a:r>
            <a:r>
              <a:rPr lang="en-US" altLang="zh-CN" sz="2400" dirty="0">
                <a:solidFill>
                  <a:srgbClr val="FF0000"/>
                </a:solidFill>
              </a:rPr>
              <a:t>IAAA</a:t>
            </a:r>
            <a:r>
              <a:rPr lang="zh-CN" altLang="en-US" sz="2400" dirty="0">
                <a:solidFill>
                  <a:srgbClr val="FF0000"/>
                </a:solidFill>
              </a:rPr>
              <a:t>登录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别忘记看右侧的入门文档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CAC196E0-FE50-3F5D-7055-22E5BEBA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</a:t>
            </a:r>
            <a:r>
              <a:rPr lang="zh-CN" altLang="en-US" sz="4800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Roboto" panose="02000000000000000000" pitchFamily="2" charset="0"/>
              </a:rPr>
              <a:t>开始（登录平台）</a:t>
            </a:r>
          </a:p>
        </p:txBody>
      </p:sp>
    </p:spTree>
    <p:extLst>
      <p:ext uri="{BB962C8B-B14F-4D97-AF65-F5344CB8AC3E}">
        <p14:creationId xmlns:p14="http://schemas.microsoft.com/office/powerpoint/2010/main" val="326115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37BCFBC-6370-4E93-B757-095CF4979A24}"/>
              </a:ext>
            </a:extLst>
          </p:cNvPr>
          <p:cNvSpPr txBox="1"/>
          <p:nvPr/>
        </p:nvSpPr>
        <p:spPr>
          <a:xfrm>
            <a:off x="7668520" y="3991655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首次登录请阅读前言和用户公约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点击同意后稍等几秒，将会创建账号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标题 7">
            <a:extLst>
              <a:ext uri="{FF2B5EF4-FFF2-40B4-BE49-F238E27FC236}">
                <a16:creationId xmlns:a16="http://schemas.microsoft.com/office/drawing/2014/main" id="{1EFD9FE5-35B2-EC7F-2CCE-0D7FBBF08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快速开始</a:t>
            </a:r>
            <a:r>
              <a:rPr lang="zh-CN" altLang="en-US" sz="4800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Roboto" panose="02000000000000000000" pitchFamily="2" charset="0"/>
              </a:rPr>
              <a:t>（登录平台）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FF76F7-665E-ADCC-81BF-2D8B070F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2" y="1700326"/>
            <a:ext cx="5177560" cy="458265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7D8B09D-A0FF-4675-AEF7-1F54875C46E1}"/>
              </a:ext>
            </a:extLst>
          </p:cNvPr>
          <p:cNvSpPr/>
          <p:nvPr/>
        </p:nvSpPr>
        <p:spPr>
          <a:xfrm>
            <a:off x="3120272" y="5875239"/>
            <a:ext cx="938382" cy="329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B421D-5952-E7BE-A1A7-C8630C236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DD18B25D-537D-0B05-16C6-170D41773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快速开始（导入密钥）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37BCAE-8363-2981-B70F-541D30536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4" y="1690688"/>
            <a:ext cx="8541056" cy="4238344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5CD42214-5CD2-9585-B582-7382F01E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1336" y="1690688"/>
            <a:ext cx="3027948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latin typeface="Noto Sans CJK SC"/>
              </a:rPr>
              <a:t>1. </a:t>
            </a:r>
            <a:r>
              <a:rPr lang="zh-CN" altLang="en-US" sz="2400" dirty="0">
                <a:latin typeface="Noto Sans CJK SC"/>
              </a:rPr>
              <a:t>登录后，选中计算大项</a:t>
            </a:r>
            <a:endParaRPr lang="en-US" altLang="zh-CN" sz="2400" dirty="0">
              <a:latin typeface="Noto Sans CJK SC"/>
            </a:endParaRPr>
          </a:p>
          <a:p>
            <a:r>
              <a:rPr lang="en-US" altLang="zh-CN" sz="2400" dirty="0">
                <a:latin typeface="Noto Sans CJK SC"/>
              </a:rPr>
              <a:t>2. </a:t>
            </a:r>
            <a:r>
              <a:rPr lang="zh-CN" altLang="en-US" sz="2400" dirty="0">
                <a:latin typeface="Noto Sans CJK SC"/>
              </a:rPr>
              <a:t>点击密钥管理</a:t>
            </a:r>
            <a:endParaRPr lang="en-US" altLang="zh-CN" sz="2400" dirty="0">
              <a:latin typeface="Noto Sans CJK SC"/>
            </a:endParaRPr>
          </a:p>
          <a:p>
            <a:r>
              <a:rPr lang="en-US" altLang="zh-CN" sz="2400" dirty="0">
                <a:latin typeface="Noto Sans CJK SC"/>
              </a:rPr>
              <a:t>3. </a:t>
            </a:r>
            <a:r>
              <a:rPr lang="zh-CN" altLang="en-US" sz="2400" dirty="0">
                <a:latin typeface="Noto Sans CJK SC"/>
              </a:rPr>
              <a:t>点击创建密钥按钮</a:t>
            </a:r>
            <a:endParaRPr lang="en-US" altLang="zh-CN" sz="2400" dirty="0">
              <a:latin typeface="Noto Sans CJK SC"/>
            </a:endParaRPr>
          </a:p>
          <a:p>
            <a:r>
              <a:rPr lang="en-US" altLang="zh-CN" sz="2400" dirty="0">
                <a:latin typeface="Noto Sans CJK SC"/>
              </a:rPr>
              <a:t>4. </a:t>
            </a:r>
            <a:r>
              <a:rPr lang="zh-CN" altLang="en-US" sz="2400" dirty="0">
                <a:latin typeface="Noto Sans CJK SC"/>
              </a:rPr>
              <a:t>点击导入密钥</a:t>
            </a:r>
            <a:endParaRPr lang="en-US" altLang="zh-CN" sz="2400" dirty="0">
              <a:latin typeface="Noto Sans CJK SC"/>
            </a:endParaRPr>
          </a:p>
          <a:p>
            <a:r>
              <a:rPr lang="en-US" altLang="zh-CN" sz="2400" dirty="0">
                <a:latin typeface="Noto Sans CJK SC"/>
              </a:rPr>
              <a:t>5.</a:t>
            </a:r>
            <a:r>
              <a:rPr lang="zh-CN" altLang="en-US" sz="2400" dirty="0">
                <a:latin typeface="Noto Sans CJK SC"/>
              </a:rPr>
              <a:t> 给密钥取一个英文名</a:t>
            </a:r>
            <a:endParaRPr lang="en-US" altLang="zh-CN" sz="2400" dirty="0">
              <a:latin typeface="Noto Sans CJK SC"/>
            </a:endParaRPr>
          </a:p>
          <a:p>
            <a:r>
              <a:rPr lang="en-US" altLang="zh-CN" sz="2400" dirty="0">
                <a:latin typeface="Noto Sans CJK SC"/>
              </a:rPr>
              <a:t>6. </a:t>
            </a:r>
            <a:r>
              <a:rPr lang="zh-CN" altLang="en-US" sz="2400" dirty="0">
                <a:latin typeface="Noto Sans CJK SC"/>
              </a:rPr>
              <a:t>粘贴公钥</a:t>
            </a:r>
            <a:r>
              <a:rPr lang="en-US" altLang="zh-CN" sz="2400" dirty="0">
                <a:latin typeface="Noto Sans CJK SC"/>
              </a:rPr>
              <a:t>.ssh/id_ed25519.pub</a:t>
            </a:r>
            <a:r>
              <a:rPr lang="zh-CN" altLang="en-US" sz="2400" dirty="0">
                <a:latin typeface="Noto Sans CJK SC"/>
              </a:rPr>
              <a:t>的内容，点击确定</a:t>
            </a:r>
            <a:endParaRPr lang="en-US" altLang="zh-CN" sz="2400" dirty="0">
              <a:latin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216905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45F356CF-D8F3-097B-2C3D-E5CC07F0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1565C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Roboto" panose="02000000000000000000" pitchFamily="2" charset="0"/>
              </a:rPr>
              <a:t>快速开始（创建虚拟机）</a:t>
            </a:r>
            <a:endParaRPr lang="zh-CN" altLang="en-US" dirty="0">
              <a:solidFill>
                <a:srgbClr val="1565C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60F8ACF-8E46-ABD8-BDB9-28DCC6E6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7114" cy="4351338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Noto Sans CJK SC"/>
              </a:rPr>
              <a:t>请仔细阅读入门文档，创建虚拟机的教程非常详细</a:t>
            </a:r>
            <a:r>
              <a:rPr lang="zh-CN" altLang="en-US" dirty="0">
                <a:latin typeface="Noto Sans CJK SC"/>
              </a:rPr>
              <a:t>：</a:t>
            </a:r>
            <a:r>
              <a:rPr lang="en-US" altLang="zh-CN" dirty="0">
                <a:latin typeface="Noto Sans CJK SC"/>
                <a:hlinkClick r:id="rId2"/>
              </a:rPr>
              <a:t>https://clab.pku.edu.cn/docs/getting-started/introduction</a:t>
            </a:r>
            <a:endParaRPr lang="en-US" altLang="zh-CN" b="0" i="0" dirty="0">
              <a:effectLst/>
              <a:latin typeface="Noto Sans CJK SC"/>
            </a:endParaRPr>
          </a:p>
          <a:p>
            <a:r>
              <a:rPr lang="zh-CN" altLang="en-US">
                <a:latin typeface="Noto Sans CJK SC"/>
              </a:rPr>
              <a:t>建议</a:t>
            </a:r>
            <a:r>
              <a:rPr lang="zh-CN" altLang="en-US" dirty="0">
                <a:latin typeface="Noto Sans CJK SC"/>
              </a:rPr>
              <a:t>配置：</a:t>
            </a:r>
            <a:endParaRPr lang="en-US" altLang="zh-CN" dirty="0">
              <a:latin typeface="Noto Sans CJK SC"/>
            </a:endParaRPr>
          </a:p>
          <a:p>
            <a:pPr lvl="1"/>
            <a:r>
              <a:rPr lang="zh-CN" altLang="en-US" dirty="0">
                <a:latin typeface="Noto Sans CJK SC"/>
              </a:rPr>
              <a:t>类型：</a:t>
            </a:r>
            <a:r>
              <a:rPr lang="en-US" altLang="zh-CN" dirty="0">
                <a:latin typeface="Noto Sans CJK SC"/>
              </a:rPr>
              <a:t>P4</a:t>
            </a:r>
            <a:r>
              <a:rPr lang="zh-CN" altLang="en-US" dirty="0">
                <a:latin typeface="Noto Sans CJK SC"/>
              </a:rPr>
              <a:t>类型（</a:t>
            </a:r>
            <a:r>
              <a:rPr lang="en-US" altLang="zh-CN" dirty="0">
                <a:latin typeface="Noto Sans CJK SC"/>
              </a:rPr>
              <a:t>4C4G</a:t>
            </a:r>
            <a:r>
              <a:rPr lang="zh-CN" altLang="en-US" dirty="0">
                <a:latin typeface="Noto Sans CJK SC"/>
              </a:rPr>
              <a:t>），配置</a:t>
            </a:r>
            <a:r>
              <a:rPr lang="en-US" altLang="zh-CN" dirty="0">
                <a:latin typeface="Noto Sans CJK SC"/>
              </a:rPr>
              <a:t>40G</a:t>
            </a:r>
            <a:r>
              <a:rPr lang="zh-CN" altLang="en-US" dirty="0">
                <a:latin typeface="Noto Sans CJK SC"/>
              </a:rPr>
              <a:t>以上</a:t>
            </a:r>
            <a:r>
              <a:rPr lang="en-US" altLang="zh-CN" dirty="0">
                <a:latin typeface="Noto Sans CJK SC"/>
              </a:rPr>
              <a:t> SSD </a:t>
            </a:r>
            <a:r>
              <a:rPr lang="zh-CN" altLang="en-US" dirty="0">
                <a:latin typeface="Noto Sans CJK SC"/>
              </a:rPr>
              <a:t>储存</a:t>
            </a:r>
            <a:endParaRPr lang="en-US" altLang="zh-CN" dirty="0">
              <a:latin typeface="Noto Sans CJK SC"/>
            </a:endParaRPr>
          </a:p>
          <a:p>
            <a:pPr lvl="1"/>
            <a:r>
              <a:rPr lang="zh-CN" altLang="en-US" dirty="0">
                <a:latin typeface="Noto Sans CJK SC"/>
              </a:rPr>
              <a:t>启动源 ：镜像，选择 </a:t>
            </a:r>
            <a:r>
              <a:rPr lang="en-US" altLang="zh-CN" dirty="0">
                <a:latin typeface="Noto Sans CJK SC"/>
              </a:rPr>
              <a:t>Ubuntu </a:t>
            </a:r>
            <a:r>
              <a:rPr lang="zh-CN" altLang="en-US" dirty="0">
                <a:latin typeface="Noto Sans CJK SC"/>
              </a:rPr>
              <a:t>分类中的“</a:t>
            </a:r>
            <a:r>
              <a:rPr lang="en-US" altLang="zh-CN" dirty="0">
                <a:latin typeface="Noto Sans CJK SC"/>
              </a:rPr>
              <a:t>Ubuntu for ICS 2025</a:t>
            </a:r>
            <a:r>
              <a:rPr lang="zh-CN" altLang="en-US" dirty="0">
                <a:latin typeface="Noto Sans CJK SC"/>
              </a:rPr>
              <a:t>”</a:t>
            </a:r>
            <a:endParaRPr lang="en-US" altLang="zh-CN" dirty="0">
              <a:latin typeface="Noto Sans CJK SC"/>
            </a:endParaRPr>
          </a:p>
          <a:p>
            <a:pPr lvl="1"/>
            <a:r>
              <a:rPr lang="zh-CN" altLang="en-US" dirty="0">
                <a:latin typeface="Noto Sans CJK SC"/>
              </a:rPr>
              <a:t>网络：共享网络中，先后勾选</a:t>
            </a:r>
            <a:r>
              <a:rPr lang="en-US" altLang="zh-CN" dirty="0" err="1">
                <a:latin typeface="Noto Sans CJK SC"/>
              </a:rPr>
              <a:t>pku</a:t>
            </a:r>
            <a:r>
              <a:rPr lang="en-US" altLang="zh-CN" dirty="0">
                <a:latin typeface="Noto Sans CJK SC"/>
              </a:rPr>
              <a:t>-new</a:t>
            </a:r>
          </a:p>
          <a:p>
            <a:pPr lvl="1"/>
            <a:r>
              <a:rPr lang="zh-CN" altLang="en-US" dirty="0">
                <a:latin typeface="Noto Sans CJK SC"/>
              </a:rPr>
              <a:t>公钥：使用刚刚导入的公钥</a:t>
            </a:r>
            <a:endParaRPr lang="en-US" altLang="zh-CN" dirty="0">
              <a:latin typeface="Noto Sans CJK SC"/>
            </a:endParaRPr>
          </a:p>
        </p:txBody>
      </p:sp>
    </p:spTree>
    <p:extLst>
      <p:ext uri="{BB962C8B-B14F-4D97-AF65-F5344CB8AC3E}">
        <p14:creationId xmlns:p14="http://schemas.microsoft.com/office/powerpoint/2010/main" val="368079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789</Words>
  <Application>Microsoft Office PowerPoint</Application>
  <PresentationFormat>宽屏</PresentationFormat>
  <Paragraphs>86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Noto Sans CJK SC</vt:lpstr>
      <vt:lpstr>华文楷体</vt:lpstr>
      <vt:lpstr>华文中宋</vt:lpstr>
      <vt:lpstr>Aptos</vt:lpstr>
      <vt:lpstr>Arial</vt:lpstr>
      <vt:lpstr>Roboto</vt:lpstr>
      <vt:lpstr>Wingdings</vt:lpstr>
      <vt:lpstr>Office 主题​​</vt:lpstr>
      <vt:lpstr>CLab ❤ ICS</vt:lpstr>
      <vt:lpstr>目录</vt:lpstr>
      <vt:lpstr>CLab：云计算，触手可及</vt:lpstr>
      <vt:lpstr>Why Clab？</vt:lpstr>
      <vt:lpstr>快速开始（本地准备）</vt:lpstr>
      <vt:lpstr>快速开始（登录平台）</vt:lpstr>
      <vt:lpstr>快速开始（登录平台）</vt:lpstr>
      <vt:lpstr>快速开始（导入密钥）</vt:lpstr>
      <vt:lpstr>快速开始（创建虚拟机）</vt:lpstr>
      <vt:lpstr>ICS Machine 说明</vt:lpstr>
      <vt:lpstr>LCPU Getting Started</vt:lpstr>
      <vt:lpstr>关于我们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bh l</dc:creator>
  <cp:lastModifiedBy>远航 孙</cp:lastModifiedBy>
  <cp:revision>137</cp:revision>
  <dcterms:created xsi:type="dcterms:W3CDTF">2024-09-08T14:03:34Z</dcterms:created>
  <dcterms:modified xsi:type="dcterms:W3CDTF">2025-09-10T06:49:15Z</dcterms:modified>
</cp:coreProperties>
</file>