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64D-49A1-E693-02BE-55CED129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74AE1-1298-B07C-E677-6F56C7107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516-0E31-5E60-A31C-8A9A02EC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C2A8-B5D5-EABF-0EC9-5F200417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B126-65ED-0BFF-8405-3EBA762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96B3-41C0-D9CD-EB63-73F16B9C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ED84-C803-C6FC-804F-2A0AA1BA7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5055-4966-356A-4275-C912807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D908-DF3E-AF74-3266-E829FF51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E2DE-793F-A177-CD0F-7491ED2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CED72-CD4E-D7A3-7AB3-B111DD276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39F9-2205-B3B8-0238-0AB7A64A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1444-8AAC-17C2-19E4-A8DF56F6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D0F8-704F-AC76-F294-646C1E1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4168-B329-78F3-F8F4-B78AF91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6C0-6678-6B55-F82B-7D7BB4B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078B-2B2D-1523-83B0-F3CFD04C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D578-DC5F-ECC3-1A1E-0B36D33F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9813-B3D0-D315-440A-956C1763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5310-E2D4-3D03-6735-ECAF9B1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38C7-02D7-6620-5294-3813CBF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2841-3680-3E99-2326-AC583BE0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406E-96A4-7D49-D6EF-7ADA602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714E-A923-2C35-8382-5AF22C54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9D87-0028-076C-480E-B47300F2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38F1-DE2E-C4F3-D694-DA54FFA6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18E3-0424-AB71-1C65-DE39CCCC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5849F-3C89-BE13-3F23-B6D68689B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6346C-4ACA-D263-D03C-3D0638EC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1B7B-CC5D-EBEC-2FFE-0062CAA6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4942-1040-B4C2-2205-7A225707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4211-501C-10BA-E5C2-F2EE29A6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BA0E-A341-3BF5-4FF9-39CE79BE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F2F9C-C554-1241-A0A5-0F1298959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E205-DF93-417E-DF81-40C90876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407AD-A8BC-65C2-40C6-25507464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945E3-D0D7-740A-1F7F-C3394C99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08FC-C014-65CB-0300-1879C52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DE90A-49DA-D48A-5126-86368FCD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4BC8-D33F-FCBC-422E-A8380E05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6885-6CEA-7BA3-47A2-150A4D6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EC84F-F569-A3C7-FCBC-088B920A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A8CE-351C-AC02-705D-98889A8C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852E5-FD10-EEFC-40D8-DE642417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080D-D314-B57F-A318-C8E2F78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86B3-FC47-694D-2C95-65E0E50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D4A-99C7-5DF4-5527-7C983C3D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AA43-472A-9C5A-6799-91245E3E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FAFC4-02AF-94DA-E784-6207625D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2A0-5F55-A8F7-4761-88CEE9B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F482-1AAE-4D1C-C979-0E5CE1A9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25D6-7199-CE93-B3AB-6FE302A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3B2A-5D0A-D229-27EC-B436564B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9C84E-1976-891C-C6C3-8A4BC84A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5827-9C48-173D-D83E-EF5DD3FE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6E82-C139-8DC5-423D-C754F414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22C5-014C-8C17-D35F-C67FFD72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D43C-79B9-5C5F-2DB1-0F2BCAEF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9DE6D-01BB-2BCD-A85C-E1202079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BCB0-1C3F-F0AA-546A-BB640B43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1D37-DD39-6398-65FF-DF811F29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ADFD-2DFF-46B3-94D1-13AA4ECA9EC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9008-703F-E8CB-E881-CF9BE2BD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254-FCD6-017A-432C-FCA632870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764-9011-4C14-9D25-F8146B63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2E8EB-1F23-4B44-EA87-29913489F94A}"/>
              </a:ext>
            </a:extLst>
          </p:cNvPr>
          <p:cNvSpPr/>
          <p:nvPr/>
        </p:nvSpPr>
        <p:spPr>
          <a:xfrm>
            <a:off x="1484851" y="855677"/>
            <a:ext cx="10016455" cy="872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BF08B-74B2-E69E-4DEF-B68AE22A8755}"/>
              </a:ext>
            </a:extLst>
          </p:cNvPr>
          <p:cNvSpPr/>
          <p:nvPr/>
        </p:nvSpPr>
        <p:spPr>
          <a:xfrm>
            <a:off x="1652632" y="243274"/>
            <a:ext cx="3573710" cy="3556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Art - </a:t>
            </a:r>
            <a:r>
              <a:rPr lang="en-US" dirty="0" err="1">
                <a:solidFill>
                  <a:schemeClr val="tx1"/>
                </a:solidFill>
              </a:rPr>
              <a:t>StoryArt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08A20-1654-2FE0-F5BE-6CABE6A6EC68}"/>
              </a:ext>
            </a:extLst>
          </p:cNvPr>
          <p:cNvSpPr/>
          <p:nvPr/>
        </p:nvSpPr>
        <p:spPr>
          <a:xfrm>
            <a:off x="1652632" y="4018327"/>
            <a:ext cx="3573710" cy="2063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Narrative Paragraph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2DCD-579F-5B8F-F20B-F6830A9F5719}"/>
              </a:ext>
            </a:extLst>
          </p:cNvPr>
          <p:cNvSpPr/>
          <p:nvPr/>
        </p:nvSpPr>
        <p:spPr>
          <a:xfrm>
            <a:off x="5965972" y="2231478"/>
            <a:ext cx="3573710" cy="679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Question Narrative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B665B-487C-06F6-0464-89B825B9AD93}"/>
              </a:ext>
            </a:extLst>
          </p:cNvPr>
          <p:cNvSpPr/>
          <p:nvPr/>
        </p:nvSpPr>
        <p:spPr>
          <a:xfrm>
            <a:off x="5965972" y="3011653"/>
            <a:ext cx="3573710" cy="2407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Answer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7A872-0EC5-2955-619B-AEE0EE1D06C1}"/>
              </a:ext>
            </a:extLst>
          </p:cNvPr>
          <p:cNvSpPr/>
          <p:nvPr/>
        </p:nvSpPr>
        <p:spPr>
          <a:xfrm>
            <a:off x="5965972" y="5545160"/>
            <a:ext cx="3573710" cy="536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00D17-2117-5C79-688D-C51C5F0CE3CB}"/>
              </a:ext>
            </a:extLst>
          </p:cNvPr>
          <p:cNvSpPr/>
          <p:nvPr/>
        </p:nvSpPr>
        <p:spPr>
          <a:xfrm>
            <a:off x="213920" y="92278"/>
            <a:ext cx="1015068" cy="377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15A9F-F221-A938-277F-14D9342A573C}"/>
              </a:ext>
            </a:extLst>
          </p:cNvPr>
          <p:cNvSpPr/>
          <p:nvPr/>
        </p:nvSpPr>
        <p:spPr>
          <a:xfrm>
            <a:off x="10928059" y="5781412"/>
            <a:ext cx="1015068" cy="377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D255A-06FA-5C30-7426-40FF63219ADC}"/>
              </a:ext>
            </a:extLst>
          </p:cNvPr>
          <p:cNvSpPr/>
          <p:nvPr/>
        </p:nvSpPr>
        <p:spPr>
          <a:xfrm>
            <a:off x="10928059" y="6286150"/>
            <a:ext cx="1015068" cy="377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1EB1-3D7F-DE72-3976-42DDE8F5B74A}"/>
              </a:ext>
            </a:extLst>
          </p:cNvPr>
          <p:cNvSpPr/>
          <p:nvPr/>
        </p:nvSpPr>
        <p:spPr>
          <a:xfrm>
            <a:off x="7850697" y="6258211"/>
            <a:ext cx="2719432" cy="5368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Toaster say consult with AI Tutor stay here answer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DD14E-1F69-4CBB-ECBD-94BE60545361}"/>
              </a:ext>
            </a:extLst>
          </p:cNvPr>
          <p:cNvSpPr/>
          <p:nvPr/>
        </p:nvSpPr>
        <p:spPr>
          <a:xfrm>
            <a:off x="5965972" y="243274"/>
            <a:ext cx="3573710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Art – </a:t>
            </a:r>
            <a:r>
              <a:rPr lang="en-US" dirty="0" err="1">
                <a:solidFill>
                  <a:schemeClr val="tx1"/>
                </a:solidFill>
              </a:rPr>
              <a:t>QuestionArt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A88393-3FC5-127D-5879-725193559D6E}"/>
              </a:ext>
            </a:extLst>
          </p:cNvPr>
          <p:cNvSpPr/>
          <p:nvPr/>
        </p:nvSpPr>
        <p:spPr>
          <a:xfrm>
            <a:off x="9743813" y="1157674"/>
            <a:ext cx="1916884" cy="387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Helen-Wold-01-S</a:t>
            </a:r>
          </a:p>
          <a:p>
            <a:r>
              <a:rPr lang="en-US" dirty="0">
                <a:solidFill>
                  <a:schemeClr val="tx1"/>
                </a:solidFill>
              </a:rPr>
              <a:t>Helen-Wold-01-Q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0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.10. Decision Trees — scikit-learn 1.3.2 documentation">
            <a:extLst>
              <a:ext uri="{FF2B5EF4-FFF2-40B4-BE49-F238E27FC236}">
                <a16:creationId xmlns:a16="http://schemas.microsoft.com/office/drawing/2014/main" id="{19D0EC96-B659-1A3B-FC09-199976C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2" y="-35653"/>
            <a:ext cx="9191538" cy="689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42A516-336A-7571-3E18-4BDF3DD906FA}"/>
              </a:ext>
            </a:extLst>
          </p:cNvPr>
          <p:cNvSpPr/>
          <p:nvPr/>
        </p:nvSpPr>
        <p:spPr>
          <a:xfrm>
            <a:off x="213920" y="92278"/>
            <a:ext cx="1614880" cy="377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0158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rected Acyclic graph in Compiler Design (with examples) - GeeksforGeeks">
            <a:extLst>
              <a:ext uri="{FF2B5EF4-FFF2-40B4-BE49-F238E27FC236}">
                <a16:creationId xmlns:a16="http://schemas.microsoft.com/office/drawing/2014/main" id="{0BB59739-9309-6975-0B07-E6598CA8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8" y="139770"/>
            <a:ext cx="9038764" cy="65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A8B660-F8F2-829C-702E-757E95B64676}"/>
              </a:ext>
            </a:extLst>
          </p:cNvPr>
          <p:cNvSpPr/>
          <p:nvPr/>
        </p:nvSpPr>
        <p:spPr>
          <a:xfrm>
            <a:off x="213920" y="92278"/>
            <a:ext cx="1614880" cy="377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Acyclic Graphs</a:t>
            </a:r>
          </a:p>
        </p:txBody>
      </p:sp>
    </p:spTree>
    <p:extLst>
      <p:ext uri="{BB962C8B-B14F-4D97-AF65-F5344CB8AC3E}">
        <p14:creationId xmlns:p14="http://schemas.microsoft.com/office/powerpoint/2010/main" val="102338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1</cp:revision>
  <dcterms:created xsi:type="dcterms:W3CDTF">2024-01-16T22:33:42Z</dcterms:created>
  <dcterms:modified xsi:type="dcterms:W3CDTF">2024-01-17T04:31:50Z</dcterms:modified>
</cp:coreProperties>
</file>