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2412" autoAdjust="0"/>
  </p:normalViewPr>
  <p:slideViewPr>
    <p:cSldViewPr snapToGrid="0">
      <p:cViewPr varScale="1">
        <p:scale>
          <a:sx n="93" d="100"/>
          <a:sy n="93" d="100"/>
        </p:scale>
        <p:origin x="12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42C09-BD04-4095-B156-9E7AB28F9C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6D06F-08C3-4C4E-A9ED-4FECE879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6D06F-08C3-4C4E-A9ED-4FECE8792C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31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6D06F-08C3-4C4E-A9ED-4FECE8792C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419A-B1F3-F00B-E36E-6F7F463AA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D584E-280B-0D74-8118-95125DB47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76E4-1361-E1FE-EA55-0FF132D8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B438-2E5B-7B9C-88EF-4C6AEC21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B24E-9C4F-B79D-7DEA-DDD07968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3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730C-4717-0319-47AA-61DD55A3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2ACD6-C5D4-BC4C-CB9E-E3F4798D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83BD-6900-D6BB-47BA-ECF73836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402F-60F2-BD01-4918-BA25E83D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742B-3E6E-2419-C9F8-34A65FEE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30BB3-9330-F0E6-72DD-7F4289E99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464B3-5697-73A2-E30F-D510565C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7DDC-4BAA-869B-5FA7-304915EB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0DFBE-775B-5E7A-59B4-D4ADD7F1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A6D97-E607-420C-B0A4-1CC35589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BD3E-E1CE-0645-D8EC-AC4B3D6B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9115-8065-D23E-DA2F-1D04F636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B110-2340-EF40-5E06-A43EF65F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ED91-537E-CF4C-8918-6CEFC405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866E0-897D-5DBE-3DD1-717D060D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DD21-1661-60F2-9FA2-F6943238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62C3-E889-1B76-D073-77359621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85A0-5E4D-8C66-B29A-2723C33E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78B9-5572-0F96-99B4-3AA7F73C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10B4-5242-C8DC-9896-646F31A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4218-C27A-3971-C917-F7EF1CF9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79333-B4AA-CB98-1098-42D6BD92E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BB0A9-C6FC-ECA4-B20B-A8221FB7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4340C-8DA1-D403-9259-BD7F7BAA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761E-51EE-2E0A-C347-3D53C231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3AF55-84E7-D4E9-7B61-6D40BEE6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2ED5-6B12-2DF1-D6A2-B5F35D0D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AB37-3DA0-A299-DD2C-1B8F0316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00AB1-DAA1-D7A6-6F9E-F78E70EF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6BB08-B130-FC17-B1EF-21407C39B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BEC0D-A643-9EA8-D891-24CEC8B19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3EC72-3476-FD49-F4DE-3D13EAFB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3B018-AAB5-EAB6-C60D-5D6DCBA2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2F258-88EF-3495-79C6-7985B8AD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1BE7-A30F-ADFF-EEA2-4767FD0E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114D9-0B5A-C4C3-6F2D-9BDA20E6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84465-B784-E024-DE26-5BD15FF6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D664E-28BF-7087-AE1C-54E5DCDA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3A670-F822-F4CC-3A6F-76878FA3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927E0-A357-DE9C-B048-CB5E909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56A3-21A7-F23C-F017-94B6C9D7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001C-2C15-DB5D-B01D-8494B7F8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5854-E890-29DA-C734-DF5A7126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4557F-D0E6-0DD6-FDF4-7DB20C6B0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7120-AF95-7EC5-7A5A-3FB33529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4973C-14B2-C45F-CE8C-B412DAAC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DBA6-498F-9641-E984-4ADBD8D5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60A2-3C65-0F01-DFC4-F7CDE125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65336-ED74-58BD-AD5B-2D57CAF93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68B59-00A5-E8AF-7590-4F18237C9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25DE3-0B51-8758-93C8-7C46D544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4F2F3-78D8-D2E0-D1BB-E637A149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1EF32-8C50-4CDE-5192-AA07E54E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4565C-9BDA-0C77-A9BA-625EC5F7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D99D2-8C12-FFD1-804E-142C5E93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D673-082C-3EA0-84E0-0B7CB3542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EC168-E923-4396-B7AF-B69061E57BD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F722-B2E7-AA1E-F4E8-951AF5F04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C2C1C-676F-BF04-EC59-C0688BAA5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2BB1A-DE67-EB0C-533D-1EBC64735487}"/>
              </a:ext>
            </a:extLst>
          </p:cNvPr>
          <p:cNvSpPr/>
          <p:nvPr/>
        </p:nvSpPr>
        <p:spPr>
          <a:xfrm>
            <a:off x="0" y="0"/>
            <a:ext cx="12192000" cy="567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Creator Portal – My Stories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62B6B-7552-9DD8-62D5-B9D79D1D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660" y="0"/>
            <a:ext cx="607339" cy="56726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CD0F668-D3AD-96D5-E872-C1BAC49ABC1C}"/>
              </a:ext>
            </a:extLst>
          </p:cNvPr>
          <p:cNvGrpSpPr/>
          <p:nvPr/>
        </p:nvGrpSpPr>
        <p:grpSpPr>
          <a:xfrm>
            <a:off x="11063724" y="180928"/>
            <a:ext cx="355600" cy="205410"/>
            <a:chOff x="2506133" y="2142067"/>
            <a:chExt cx="355600" cy="20541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FDF43F-688D-F625-0F56-0CAD225063CC}"/>
                </a:ext>
              </a:extLst>
            </p:cNvPr>
            <p:cNvCxnSpPr>
              <a:cxnSpLocks/>
            </p:cNvCxnSpPr>
            <p:nvPr/>
          </p:nvCxnSpPr>
          <p:spPr>
            <a:xfrm>
              <a:off x="2506133" y="2142067"/>
              <a:ext cx="355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1F74F3-99A3-2F62-1AA1-A8288A2D84AA}"/>
                </a:ext>
              </a:extLst>
            </p:cNvPr>
            <p:cNvCxnSpPr>
              <a:cxnSpLocks/>
            </p:cNvCxnSpPr>
            <p:nvPr/>
          </p:nvCxnSpPr>
          <p:spPr>
            <a:xfrm>
              <a:off x="2506133" y="2244772"/>
              <a:ext cx="355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244BDA-6DD4-6809-20BA-1BB2F97E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506133" y="2347477"/>
              <a:ext cx="355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EFBBBFE-372A-C7DA-5AE7-0A10F8F83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747" y="7282425"/>
            <a:ext cx="2200582" cy="162900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587B19-F65A-C21D-012A-9A2949B79F6E}"/>
              </a:ext>
            </a:extLst>
          </p:cNvPr>
          <p:cNvSpPr/>
          <p:nvPr/>
        </p:nvSpPr>
        <p:spPr>
          <a:xfrm>
            <a:off x="5447833" y="1053877"/>
            <a:ext cx="6440496" cy="290225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Series Title: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 Princess Helen Adventures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Story Title: 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Princess Helen and the Chase for the Rabbit Robber Chapter 1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Author:  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William Wold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ISBN: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Not published to Amazon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Genre: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CCSS General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Audience: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US 3</a:t>
            </a:r>
            <a:r>
              <a:rPr lang="en-US" sz="1200" baseline="300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Grade, 9 years old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Publication Info: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Firefly games 2024, Workbook 2024, Illustrated Book 2024, T-Shirts 204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Smart Contracted: 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Yes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Payouts: 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$956.26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NFT: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108125-F257-8953-9399-A86097302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733435"/>
              </p:ext>
            </p:extLst>
          </p:nvPr>
        </p:nvGraphicFramePr>
        <p:xfrm>
          <a:off x="7822394" y="6953926"/>
          <a:ext cx="990602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2406450726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8289919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9*7=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0779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56/8=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223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4*8=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7127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48/6=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300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7*4=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5497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72/8=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879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9*4=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8931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36/6=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7026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8*8=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7817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49/7=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267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6*9=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812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42/7=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931008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4EE967F-DA59-8A7D-1C24-9330B40DE2F0}"/>
              </a:ext>
            </a:extLst>
          </p:cNvPr>
          <p:cNvSpPr/>
          <p:nvPr/>
        </p:nvSpPr>
        <p:spPr>
          <a:xfrm>
            <a:off x="5447833" y="4095962"/>
            <a:ext cx="6440496" cy="274060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Series Title: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 Marine Photosynthesis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Story Title: 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Inside the Kelp Forest - </a:t>
            </a:r>
            <a:r>
              <a:rPr lang="en-US" sz="1200" i="0" dirty="0">
                <a:solidFill>
                  <a:schemeClr val="tx1"/>
                </a:solidFill>
                <a:effectLst/>
                <a:latin typeface="Söhne"/>
              </a:rPr>
              <a:t>Macrocystis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Söhne"/>
              </a:rPr>
              <a:t>pyrifera</a:t>
            </a:r>
            <a:r>
              <a:rPr lang="en-US" sz="1200" i="0" dirty="0">
                <a:solidFill>
                  <a:schemeClr val="tx1"/>
                </a:solidFill>
                <a:effectLst/>
                <a:latin typeface="Söhne"/>
              </a:rPr>
              <a:t> and the power of the Sun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Author: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William Wold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ISBN: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Not published to Amazon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Genre: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CCSS Science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Audience: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US 3</a:t>
            </a:r>
            <a:r>
              <a:rPr lang="en-US" sz="1200" baseline="300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Grade, 9 years old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Publication Info: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Firefly games 2024, Workbook 2024, Illustrated Book 2024, T-Shirts 204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Smart Contracted: 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Yes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Payouts: 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$1543.31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NFT: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5AFBF-0600-7322-C62B-F8F8C8E0E321}"/>
              </a:ext>
            </a:extLst>
          </p:cNvPr>
          <p:cNvSpPr/>
          <p:nvPr/>
        </p:nvSpPr>
        <p:spPr>
          <a:xfrm>
            <a:off x="193496" y="1053877"/>
            <a:ext cx="5046324" cy="1206438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Creator Account: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 William Wold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Number of Stories: 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2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Total Payouts: 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$2499.57</a:t>
            </a:r>
          </a:p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76B56E-8D00-4322-B02C-A1F923DF90D2}"/>
              </a:ext>
            </a:extLst>
          </p:cNvPr>
          <p:cNvSpPr txBox="1"/>
          <p:nvPr/>
        </p:nvSpPr>
        <p:spPr>
          <a:xfrm>
            <a:off x="5322013" y="593235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My Stories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25287-15E5-680A-C6F7-235F1D5B57AE}"/>
              </a:ext>
            </a:extLst>
          </p:cNvPr>
          <p:cNvSpPr txBox="1"/>
          <p:nvPr/>
        </p:nvSpPr>
        <p:spPr>
          <a:xfrm>
            <a:off x="63754" y="59488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 Summary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587DCA6-8062-8E09-CC54-F93A00489C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994" t="25093" r="57023" b="61888"/>
          <a:stretch/>
        </p:blipFill>
        <p:spPr>
          <a:xfrm>
            <a:off x="5923780" y="2804416"/>
            <a:ext cx="729466" cy="7469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F7FFBA-9F22-6614-C743-CB206A9EE1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247" t="39114" r="44467" b="53357"/>
          <a:stretch/>
        </p:blipFill>
        <p:spPr>
          <a:xfrm>
            <a:off x="6861258" y="2804415"/>
            <a:ext cx="692909" cy="746953"/>
          </a:xfrm>
          <a:prstGeom prst="rect">
            <a:avLst/>
          </a:prstGeom>
        </p:spPr>
      </p:pic>
      <p:pic>
        <p:nvPicPr>
          <p:cNvPr id="26" name="Picture 2" descr="Seaweed giant kelp cartoon style with name Vector Image">
            <a:extLst>
              <a:ext uri="{FF2B5EF4-FFF2-40B4-BE49-F238E27FC236}">
                <a16:creationId xmlns:a16="http://schemas.microsoft.com/office/drawing/2014/main" id="{2A53EB17-984E-B6FE-F3CC-A13CF7210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" b="8285"/>
          <a:stretch/>
        </p:blipFill>
        <p:spPr bwMode="auto">
          <a:xfrm>
            <a:off x="5913506" y="5911218"/>
            <a:ext cx="601768" cy="85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1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2BB1A-DE67-EB0C-533D-1EBC64735487}"/>
              </a:ext>
            </a:extLst>
          </p:cNvPr>
          <p:cNvSpPr/>
          <p:nvPr/>
        </p:nvSpPr>
        <p:spPr>
          <a:xfrm>
            <a:off x="0" y="0"/>
            <a:ext cx="12192000" cy="567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Creator Portal – Add Story 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62B6B-7552-9DD8-62D5-B9D79D1D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660" y="0"/>
            <a:ext cx="607339" cy="56726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CD0F668-D3AD-96D5-E872-C1BAC49ABC1C}"/>
              </a:ext>
            </a:extLst>
          </p:cNvPr>
          <p:cNvGrpSpPr/>
          <p:nvPr/>
        </p:nvGrpSpPr>
        <p:grpSpPr>
          <a:xfrm>
            <a:off x="11063724" y="180928"/>
            <a:ext cx="355600" cy="205410"/>
            <a:chOff x="2506133" y="2142067"/>
            <a:chExt cx="355600" cy="20541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FDF43F-688D-F625-0F56-0CAD225063CC}"/>
                </a:ext>
              </a:extLst>
            </p:cNvPr>
            <p:cNvCxnSpPr>
              <a:cxnSpLocks/>
            </p:cNvCxnSpPr>
            <p:nvPr/>
          </p:nvCxnSpPr>
          <p:spPr>
            <a:xfrm>
              <a:off x="2506133" y="2142067"/>
              <a:ext cx="355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1F74F3-99A3-2F62-1AA1-A8288A2D84AA}"/>
                </a:ext>
              </a:extLst>
            </p:cNvPr>
            <p:cNvCxnSpPr>
              <a:cxnSpLocks/>
            </p:cNvCxnSpPr>
            <p:nvPr/>
          </p:nvCxnSpPr>
          <p:spPr>
            <a:xfrm>
              <a:off x="2506133" y="2244772"/>
              <a:ext cx="355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244BDA-6DD4-6809-20BA-1BB2F97E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506133" y="2347477"/>
              <a:ext cx="355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EFBBBFE-372A-C7DA-5AE7-0A10F8F83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747" y="7282425"/>
            <a:ext cx="2200582" cy="162900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587B19-F65A-C21D-012A-9A2949B79F6E}"/>
              </a:ext>
            </a:extLst>
          </p:cNvPr>
          <p:cNvSpPr/>
          <p:nvPr/>
        </p:nvSpPr>
        <p:spPr>
          <a:xfrm>
            <a:off x="5447833" y="1053877"/>
            <a:ext cx="2946154" cy="274756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108125-F257-8953-9399-A86097302261}"/>
              </a:ext>
            </a:extLst>
          </p:cNvPr>
          <p:cNvGraphicFramePr>
            <a:graphicFrameLocks noGrp="1"/>
          </p:cNvGraphicFramePr>
          <p:nvPr/>
        </p:nvGraphicFramePr>
        <p:xfrm>
          <a:off x="7822394" y="6953926"/>
          <a:ext cx="990602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2406450726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8289919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9*7=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0779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56/8=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223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4*8=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7127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48/6=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300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7*4=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5497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72/8=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879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9*4=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8931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36/6=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7026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8*8=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7817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49/7=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267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6*9=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812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42/7=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931008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4EE967F-DA59-8A7D-1C24-9330B40DE2F0}"/>
              </a:ext>
            </a:extLst>
          </p:cNvPr>
          <p:cNvSpPr/>
          <p:nvPr/>
        </p:nvSpPr>
        <p:spPr>
          <a:xfrm>
            <a:off x="5447833" y="4387064"/>
            <a:ext cx="2946154" cy="2345739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5AFBF-0600-7322-C62B-F8F8C8E0E321}"/>
              </a:ext>
            </a:extLst>
          </p:cNvPr>
          <p:cNvSpPr/>
          <p:nvPr/>
        </p:nvSpPr>
        <p:spPr>
          <a:xfrm>
            <a:off x="193496" y="1053877"/>
            <a:ext cx="5046324" cy="274756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Source of NFT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76B56E-8D00-4322-B02C-A1F923DF90D2}"/>
              </a:ext>
            </a:extLst>
          </p:cNvPr>
          <p:cNvSpPr txBox="1"/>
          <p:nvPr/>
        </p:nvSpPr>
        <p:spPr>
          <a:xfrm>
            <a:off x="5247569" y="628868"/>
            <a:ext cx="14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 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25287-15E5-680A-C6F7-235F1D5B57AE}"/>
              </a:ext>
            </a:extLst>
          </p:cNvPr>
          <p:cNvSpPr txBox="1"/>
          <p:nvPr/>
        </p:nvSpPr>
        <p:spPr>
          <a:xfrm>
            <a:off x="63754" y="594886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Story 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A80C5-D8B9-8488-EC03-9D8388498805}"/>
              </a:ext>
            </a:extLst>
          </p:cNvPr>
          <p:cNvSpPr/>
          <p:nvPr/>
        </p:nvSpPr>
        <p:spPr>
          <a:xfrm>
            <a:off x="193496" y="4387064"/>
            <a:ext cx="5046324" cy="2345739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0294D-F8A2-38F2-DFFC-BC658799E431}"/>
              </a:ext>
            </a:extLst>
          </p:cNvPr>
          <p:cNvSpPr txBox="1"/>
          <p:nvPr/>
        </p:nvSpPr>
        <p:spPr>
          <a:xfrm>
            <a:off x="157653" y="3956131"/>
            <a:ext cx="16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Story Narrative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29771-EE69-C863-B6C0-874EC4E130A0}"/>
              </a:ext>
            </a:extLst>
          </p:cNvPr>
          <p:cNvSpPr txBox="1"/>
          <p:nvPr/>
        </p:nvSpPr>
        <p:spPr>
          <a:xfrm>
            <a:off x="5297254" y="3956131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EEDF4-C78A-B91B-8F44-833DB4D0CC75}"/>
              </a:ext>
            </a:extLst>
          </p:cNvPr>
          <p:cNvSpPr/>
          <p:nvPr/>
        </p:nvSpPr>
        <p:spPr>
          <a:xfrm>
            <a:off x="8638506" y="1038395"/>
            <a:ext cx="2946154" cy="276304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4755B-D5D1-9D5E-7D36-2F0D2F6817EB}"/>
              </a:ext>
            </a:extLst>
          </p:cNvPr>
          <p:cNvSpPr txBox="1"/>
          <p:nvPr/>
        </p:nvSpPr>
        <p:spPr>
          <a:xfrm>
            <a:off x="8552449" y="604028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 Options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0C7A46-CC9C-37EE-2B09-58E3E9C62D0E}"/>
              </a:ext>
            </a:extLst>
          </p:cNvPr>
          <p:cNvSpPr txBox="1"/>
          <p:nvPr/>
        </p:nvSpPr>
        <p:spPr>
          <a:xfrm>
            <a:off x="8552449" y="3956131"/>
            <a:ext cx="16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Correct Answer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4A538-0F65-8862-D01B-20EBF9AE1F0E}"/>
              </a:ext>
            </a:extLst>
          </p:cNvPr>
          <p:cNvSpPr/>
          <p:nvPr/>
        </p:nvSpPr>
        <p:spPr>
          <a:xfrm>
            <a:off x="8638506" y="4357291"/>
            <a:ext cx="2946154" cy="36933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9758DF-4374-0A44-F3B8-B6DBC0BE2187}"/>
              </a:ext>
            </a:extLst>
          </p:cNvPr>
          <p:cNvSpPr txBox="1"/>
          <p:nvPr/>
        </p:nvSpPr>
        <p:spPr>
          <a:xfrm>
            <a:off x="8552449" y="4778708"/>
            <a:ext cx="214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 Explanation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1B5650-64C9-A15C-5F06-71430CDF0A95}"/>
              </a:ext>
            </a:extLst>
          </p:cNvPr>
          <p:cNvSpPr/>
          <p:nvPr/>
        </p:nvSpPr>
        <p:spPr>
          <a:xfrm>
            <a:off x="8602000" y="5200125"/>
            <a:ext cx="2946154" cy="96137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01BA19-9177-30D8-FA48-17801FCC5670}"/>
              </a:ext>
            </a:extLst>
          </p:cNvPr>
          <p:cNvSpPr/>
          <p:nvPr/>
        </p:nvSpPr>
        <p:spPr>
          <a:xfrm>
            <a:off x="8602000" y="6357241"/>
            <a:ext cx="1405029" cy="337024"/>
          </a:xfrm>
          <a:prstGeom prst="rect">
            <a:avLst/>
          </a:prstGeom>
          <a:solidFill>
            <a:srgbClr val="92D050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FDC9BF-F6AD-2587-926D-E850A4EEAF3F}"/>
              </a:ext>
            </a:extLst>
          </p:cNvPr>
          <p:cNvSpPr/>
          <p:nvPr/>
        </p:nvSpPr>
        <p:spPr>
          <a:xfrm>
            <a:off x="10119779" y="6345034"/>
            <a:ext cx="1405029" cy="337024"/>
          </a:xfrm>
          <a:prstGeom prst="rect">
            <a:avLst/>
          </a:prstGeom>
          <a:solidFill>
            <a:srgbClr val="92D050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See All</a:t>
            </a:r>
          </a:p>
        </p:txBody>
      </p:sp>
    </p:spTree>
    <p:extLst>
      <p:ext uri="{BB962C8B-B14F-4D97-AF65-F5344CB8AC3E}">
        <p14:creationId xmlns:p14="http://schemas.microsoft.com/office/powerpoint/2010/main" val="216891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262</Words>
  <Application>Microsoft Office PowerPoint</Application>
  <PresentationFormat>Widescreen</PresentationFormat>
  <Paragraphs>87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 Narrow</vt:lpstr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Thane Thompson</dc:creator>
  <cp:lastModifiedBy>Thane Thompson</cp:lastModifiedBy>
  <cp:revision>14</cp:revision>
  <dcterms:created xsi:type="dcterms:W3CDTF">2024-01-13T17:30:41Z</dcterms:created>
  <dcterms:modified xsi:type="dcterms:W3CDTF">2024-01-19T19:47:38Z</dcterms:modified>
</cp:coreProperties>
</file>