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30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C9E8-C7A8-E059-1E9F-D3F8236DD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E7974-5E4F-FDBA-7CB0-9EA0EA7E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0587-E0C1-9DAF-9E2C-199C71C3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C57-A7C6-4235-9452-958BE337FBE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F57F-9E4A-2924-A2C2-6B9B30EA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EA53-CC94-776E-9AC2-2115D3D0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B72-605F-4B7F-A06A-3FE5B219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6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3414-57A8-6A86-2996-FB812A79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5B477-35FA-D426-BF07-24AA3A1A0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17D4F-19D4-24BB-EBC0-034E4278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C57-A7C6-4235-9452-958BE337FBE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2ED6B-7FF4-0D78-2F43-CB3193A2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9DC02-6ACB-4420-618B-D4FABDE7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B72-605F-4B7F-A06A-3FE5B219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0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B9C38-FE25-372A-FA14-0369DBC08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3FD47-2B8D-49B1-BBF0-446F448B3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5F165-1138-D770-075F-FF449B69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C57-A7C6-4235-9452-958BE337FBE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1FE9E-165E-281C-53EF-286945E8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20B5-E009-5141-338A-FEBAE75A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B72-605F-4B7F-A06A-3FE5B219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8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AAD9-7942-CE8E-9B73-3CE05358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6CEAC-F0DD-E028-DD5F-DFCC4FC06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FB1EF-24E4-28D9-F5F3-22C01BBF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C57-A7C6-4235-9452-958BE337FBE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2252-B386-093A-52D0-DE039C07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4D295-9622-8CBF-A28A-97B8A4C9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B72-605F-4B7F-A06A-3FE5B219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6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BD38-1EA8-EEB2-6687-F3FE3698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18E85-55FF-466C-1394-0BF06F8E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816EA-1424-194E-9A21-F1BBD076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C57-A7C6-4235-9452-958BE337FBE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F2D10-6210-9A54-810B-A47CCB75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8789-B602-DADE-BB3D-A86AD1F2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B72-605F-4B7F-A06A-3FE5B219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9646-27E7-9E03-82EC-F55986D4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7AE76-4196-7EB4-66E3-A1EF086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599A3-3311-9E13-03B4-42A0B24AA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785F8-C2D3-946B-8A63-F5353DEC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C57-A7C6-4235-9452-958BE337FBE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CC2CF-52E5-701B-B231-6C110750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80B0-F9A9-5543-4644-9C2E8940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B72-605F-4B7F-A06A-3FE5B219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3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E00-FEB7-2581-1B52-6C18FB8E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A2368-D750-A8F2-3DDF-4AAE6552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61C7-0E07-02E1-EC56-38CDADD05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EFDE7-03AF-3AD9-A0AB-FCD5C3BFD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1197C-9BC6-2EB0-9F39-304A63B61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FBA95-DEDD-0A95-4FBE-D291E736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C57-A7C6-4235-9452-958BE337FBE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2D5F3-E922-752B-BBDB-29673832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DF3A-D33E-83AA-82F0-342F02A8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B72-605F-4B7F-A06A-3FE5B219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2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3DF5-F55B-8DE5-1D33-018D8047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49F66-5C4A-8A6D-1C0C-FCBDA385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C57-A7C6-4235-9452-958BE337FBE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73092-2935-43C2-CC37-749890D2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87EC4-0AC1-7ED3-6A69-4EC329D3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B72-605F-4B7F-A06A-3FE5B219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DD23D-9574-57D3-9C61-CE3BDE70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C57-A7C6-4235-9452-958BE337FBE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2109D-2401-2126-9E52-191EEBC3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73735-A398-6D33-1B33-70756982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B72-605F-4B7F-A06A-3FE5B219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0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EBFC-3F77-D19A-EF49-167152E4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15ADE-EC61-57BA-D8A9-411245B45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45E9-3FD2-1186-2A04-32B17B20B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50BD4-2164-1B88-CC96-428BE0CB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C57-A7C6-4235-9452-958BE337FBE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F0066-24F8-EFFD-A715-BCC7CE02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53983-BB82-D9F7-CC5D-B2A0EF00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B72-605F-4B7F-A06A-3FE5B219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2A7D-05C9-4C9F-2D6D-DFF40892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CE6F2-3EC5-17A6-EEEE-843090C8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DC912-8949-BD35-05E7-512DB609E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A4CF3-1D3F-4A66-83AC-A84B984C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C57-A7C6-4235-9452-958BE337FBE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A911E-B32B-0DC9-1B8F-F925E0CB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C35E1-F680-041B-359D-C35C6624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DB72-605F-4B7F-A06A-3FE5B219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66E28-2804-CF46-0717-F3970E6C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795D2-5470-339B-B0E7-E793F3F4F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702EB-A9EA-9BF1-A64B-2E8F2EF44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A0C57-A7C6-4235-9452-958BE337FBE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9A0FB-7134-9EC2-29E6-0187CBC73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D68F-3B5A-3F91-EAE1-DB3F86575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0DB72-605F-4B7F-A06A-3FE5B219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0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A5746-F848-532A-7FF7-4FF47B8C3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7" t="38047" r="77981" b="37097"/>
          <a:stretch/>
        </p:blipFill>
        <p:spPr>
          <a:xfrm>
            <a:off x="2106701" y="0"/>
            <a:ext cx="10085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2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Thane Thompson</dc:creator>
  <cp:lastModifiedBy>Thane Thompson</cp:lastModifiedBy>
  <cp:revision>1</cp:revision>
  <dcterms:created xsi:type="dcterms:W3CDTF">2024-01-16T17:13:39Z</dcterms:created>
  <dcterms:modified xsi:type="dcterms:W3CDTF">2024-01-17T03:00:51Z</dcterms:modified>
</cp:coreProperties>
</file>