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473B-931F-969C-5E60-5E3F0F15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8EF7-61F8-149E-5815-2FB5E2515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45C0-C9D9-F12D-9844-676E614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6A69-E9D6-B07A-61E1-E97CAC0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CCBE-D878-BA1D-CE83-9FA0B0E9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6F4-9EF9-94AD-7FDE-81406862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A5971-1C26-D857-B790-DC6F6B96B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3865-AAC0-CAD8-A026-5F08C64D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6D55-0BC4-5F3D-EA6A-C5B6CF1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DB3D-9B72-7DCC-7839-B43F4345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126B9-7C23-CE8D-020D-51B88464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5004-33C0-1806-BB44-4E2325E18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A731-4A45-2E8D-0EEE-972BB53E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D621-1628-B956-D1A3-C8B4EF90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A466-A78B-1F8C-E08E-1C9AE36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4CF6-E56F-5C28-65A9-957BC820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AB19-63B1-5BB0-48EA-6A18A1EC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CA2D-CD90-A736-7856-E731EE04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CAB0-6627-20C8-D27D-34F0E33F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5064-E7D3-7282-B3CC-380B2720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43E3-9C33-614B-9E65-75BCDB8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A9689-BFD9-8355-FFD7-59327489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2461-BF6E-0B58-4C46-11915BCD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F8D3-21A2-E227-DC4A-C458D2DB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ED8D-8BDD-5284-49AE-727BDA7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FD56-EA80-C978-C9D9-43492EF9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0AF2-3B10-1E17-E181-AE7D164F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7BB4-5D39-2B7A-8DE2-343F1347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3E5D-995F-2AD6-65C0-B1340D21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756C-326F-C758-5AD9-997610D0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4FF88-FE16-9F6D-A751-EB36878F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3A58-E1EC-1F02-777E-8261DB46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54EFF-C0A8-6BA4-D468-D0F39F32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8A343-2188-27C6-4C69-7D0FA281F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C4068-B0B2-9810-C705-F82BE48DE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5E00F-A9D8-6BC3-6DD0-009279744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44B0-034F-4749-7B9B-1179A0B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2691F-E76F-51FF-9AF4-C3603328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BB068-38C7-0DF7-83A4-9D2DB9F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84D0-2560-632E-F80D-E8DC927C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4680F-02CA-7E6E-7524-0A6CA23F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2BB6-ACB3-D7A7-A42C-0ADD0A18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D6675-2534-8A4C-5E81-1ACFF60D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F6936-0EE3-6D45-4D6A-E2F1A5A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BF571-C1B3-EFD9-BEED-F657FB67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125F0-FDE7-6E6D-9DCA-A662B41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1756-E329-16A7-E9A2-A133854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85E7-9997-EC2E-4784-628FFC57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18610-408B-CDB7-C006-297CCA55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626AE-3E4A-9DCF-C133-B65EDDB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AAEF5-5CD8-7D14-A8D5-CFB946C1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73D76-7109-4680-90A1-984CB01D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B9C0-59C4-0D0C-38DC-BC062B45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53004-9B2C-8170-F5B9-C9CEE5B18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C63D-91EF-DE39-CE50-1ED0EA2B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D9A6-DB39-743D-4D1C-7AE11A60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6307-410D-B858-A243-11EA76F5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8B31-812D-BFB2-A307-CA4922D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6CAB2-E6BC-B738-6AC1-1BB5A151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2FD2-5A0C-EC33-9C8E-078F351A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62F1-2B45-245D-F9A3-3DCB10D9B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9698-A982-4375-BEB3-CF797E55CA0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606A-306E-B90B-0FA7-68888765F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D6D0-A099-2D5C-AB7E-43CB6380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8692-CCC7-4E9B-A58A-D663E7E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3A6EC-DFD1-3E27-71A4-413F8AF0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50920"/>
              </p:ext>
            </p:extLst>
          </p:nvPr>
        </p:nvGraphicFramePr>
        <p:xfrm>
          <a:off x="0" y="0"/>
          <a:ext cx="12192000" cy="635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31">
                  <a:extLst>
                    <a:ext uri="{9D8B030D-6E8A-4147-A177-3AD203B41FA5}">
                      <a16:colId xmlns:a16="http://schemas.microsoft.com/office/drawing/2014/main" val="3971409391"/>
                    </a:ext>
                  </a:extLst>
                </a:gridCol>
                <a:gridCol w="1321095">
                  <a:extLst>
                    <a:ext uri="{9D8B030D-6E8A-4147-A177-3AD203B41FA5}">
                      <a16:colId xmlns:a16="http://schemas.microsoft.com/office/drawing/2014/main" val="602004954"/>
                    </a:ext>
                  </a:extLst>
                </a:gridCol>
                <a:gridCol w="1620086">
                  <a:extLst>
                    <a:ext uri="{9D8B030D-6E8A-4147-A177-3AD203B41FA5}">
                      <a16:colId xmlns:a16="http://schemas.microsoft.com/office/drawing/2014/main" val="1327523602"/>
                    </a:ext>
                  </a:extLst>
                </a:gridCol>
                <a:gridCol w="1386561">
                  <a:extLst>
                    <a:ext uri="{9D8B030D-6E8A-4147-A177-3AD203B41FA5}">
                      <a16:colId xmlns:a16="http://schemas.microsoft.com/office/drawing/2014/main" val="491464572"/>
                    </a:ext>
                  </a:extLst>
                </a:gridCol>
                <a:gridCol w="1386560">
                  <a:extLst>
                    <a:ext uri="{9D8B030D-6E8A-4147-A177-3AD203B41FA5}">
                      <a16:colId xmlns:a16="http://schemas.microsoft.com/office/drawing/2014/main" val="1866446817"/>
                    </a:ext>
                  </a:extLst>
                </a:gridCol>
                <a:gridCol w="1444942">
                  <a:extLst>
                    <a:ext uri="{9D8B030D-6E8A-4147-A177-3AD203B41FA5}">
                      <a16:colId xmlns:a16="http://schemas.microsoft.com/office/drawing/2014/main" val="2684556624"/>
                    </a:ext>
                  </a:extLst>
                </a:gridCol>
                <a:gridCol w="1357369">
                  <a:extLst>
                    <a:ext uri="{9D8B030D-6E8A-4147-A177-3AD203B41FA5}">
                      <a16:colId xmlns:a16="http://schemas.microsoft.com/office/drawing/2014/main" val="3098003387"/>
                    </a:ext>
                  </a:extLst>
                </a:gridCol>
                <a:gridCol w="1503323">
                  <a:extLst>
                    <a:ext uri="{9D8B030D-6E8A-4147-A177-3AD203B41FA5}">
                      <a16:colId xmlns:a16="http://schemas.microsoft.com/office/drawing/2014/main" val="2976362047"/>
                    </a:ext>
                  </a:extLst>
                </a:gridCol>
                <a:gridCol w="1683333">
                  <a:extLst>
                    <a:ext uri="{9D8B030D-6E8A-4147-A177-3AD203B41FA5}">
                      <a16:colId xmlns:a16="http://schemas.microsoft.com/office/drawing/2014/main" val="798754394"/>
                    </a:ext>
                  </a:extLst>
                </a:gridCol>
              </a:tblGrid>
              <a:tr h="283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System Design /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Midtier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79013"/>
                  </a:ext>
                </a:extLst>
              </a:tr>
              <a:tr h="283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CONCEPT/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Story Content, Education App Architecture &amp; Reference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 Tutor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Storyline and 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Models &amp; Controllers for </a:t>
                      </a:r>
                      <a:r>
                        <a:rPr lang="en-US" sz="1200" dirty="0" err="1"/>
                        <a:t>db</a:t>
                      </a:r>
                      <a:r>
                        <a:rPr lang="en-US" sz="1200" dirty="0"/>
                        <a:t> &amp; python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Controllers for Gemini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Simple public pages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Storyline-Student interactive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86971"/>
                  </a:ext>
                </a:extLst>
              </a:tr>
              <a:tr h="283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(TJT Account)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00-devops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01A-Gemini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01B-SQL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02A-dotnet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02B-python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03A-react 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03B-react-dynamic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26829"/>
                  </a:ext>
                </a:extLst>
              </a:tr>
              <a:tr h="502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Cloudflare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(TJT Account)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DNS routing of static &amp; dynamic URL.   </a:t>
                      </a:r>
                    </a:p>
                    <a:p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https://www.firefly-adventures.com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Research CF AI API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https://fireflyadventures.github.io/static/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demo routing for sub-domain: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Demo.Firefly-Adventures.com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76518"/>
                  </a:ext>
                </a:extLst>
              </a:tr>
              <a:tr h="502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Github.io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(TJT Account)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Marketing copy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https://fireflyadventures.github.io/03A-fe-react-static/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52315"/>
                  </a:ext>
                </a:extLst>
              </a:tr>
              <a:tr h="502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Local Test (Individual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Instructions needs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Julian </a:t>
                      </a:r>
                      <a:r>
                        <a:rPr lang="en-US" sz="1200" dirty="0" err="1"/>
                        <a:t>demo’d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1/22  Abe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Stub on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Stub on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Runs on local, code on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Sandy’s piece pending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01668"/>
                  </a:ext>
                </a:extLst>
              </a:tr>
              <a:tr h="5716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GCP (TJT Account)</a:t>
                      </a:r>
                    </a:p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Three tier using Cloud Run, VPC  and Cloud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GCP APIs??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cloud  IP:  34.123.144.175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VPC tunnel via Cloud CLI &amp; MS SSMS: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 Run Container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Need CD setup with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 Run 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Need CD setup with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Firebase?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https://firefly-react-dpcb4fn6na-uc.a.run.app/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27046"/>
                  </a:ext>
                </a:extLst>
              </a:tr>
              <a:tr h="3774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Gemini (Julian / Abe Accts)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Architecture explainer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Firefly Account?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run on Cloud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Chat section on dynamic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87757"/>
                  </a:ext>
                </a:extLst>
              </a:tr>
              <a:tr h="3774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Blockchain (Jon Accts)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Ecosystem / Architecture explainer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Backend Architecture?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Mid-Tier architecture?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Front architecture?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Front architecture?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9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2</cp:revision>
  <dcterms:created xsi:type="dcterms:W3CDTF">2024-01-23T13:24:10Z</dcterms:created>
  <dcterms:modified xsi:type="dcterms:W3CDTF">2024-02-01T02:21:12Z</dcterms:modified>
</cp:coreProperties>
</file>