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889" autoAdjust="0"/>
  </p:normalViewPr>
  <p:slideViewPr>
    <p:cSldViewPr snapToGrid="0">
      <p:cViewPr varScale="1">
        <p:scale>
          <a:sx n="67" d="100"/>
          <a:sy n="67" d="100"/>
        </p:scale>
        <p:origin x="48" y="3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2C09-BD04-4095-B156-9E7AB28F9CD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D06F-08C3-4C4E-A9ED-4FECE879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00234-8E3A-4409-B373-7D8B5C810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A-B1F3-F00B-E36E-6F7F463A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4E-280B-0D74-8118-95125DB4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76E4-1361-E1FE-EA55-0FF132D8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438-2E5B-7B9C-88EF-4C6AEC2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24E-9C4F-B79D-7DEA-DDD0796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730C-4717-0319-47AA-61DD55A3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ACD6-C5D4-BC4C-CB9E-E3F4798D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83BD-6900-D6BB-47BA-ECF73836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402F-60F2-BD01-4918-BA25E83D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42B-3E6E-2419-C9F8-34A65FE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0BB3-9330-F0E6-72DD-7F4289E9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64B3-5697-73A2-E30F-D510565C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7DDC-4BAA-869B-5FA7-304915E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DFBE-775B-5E7A-59B4-D4ADD7F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6D97-E607-420C-B0A4-1CC3558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D3E-E1CE-0645-D8EC-AC4B3D6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9115-8065-D23E-DA2F-1D04F636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B110-2340-EF40-5E06-A43EF65F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D91-537E-CF4C-8918-6CEFC40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66E0-897D-5DBE-3DD1-717D060D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D21-1661-60F2-9FA2-F6943238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62C3-E889-1B76-D073-77359621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85A0-5E4D-8C66-B29A-2723C33E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78B9-5572-0F96-99B4-3AA7F73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10B4-5242-C8DC-9896-646F31A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4218-C27A-3971-C917-F7EF1CF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9333-B4AA-CB98-1098-42D6BD92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B0A9-C6FC-ECA4-B20B-A8221FB7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340C-8DA1-D403-9259-BD7F7BA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761E-51EE-2E0A-C347-3D53C231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AF55-84E7-D4E9-7B61-6D40BEE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2ED5-6B12-2DF1-D6A2-B5F35D0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B37-3DA0-A299-DD2C-1B8F031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0AB1-DAA1-D7A6-6F9E-F78E70EF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6BB08-B130-FC17-B1EF-21407C39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EC0D-A643-9EA8-D891-24CEC8B19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EC72-3476-FD49-F4DE-3D13EAFB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B018-AAB5-EAB6-C60D-5D6DCBA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2F258-88EF-3495-79C6-7985B8A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BE7-A30F-ADFF-EEA2-4767FD0E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4D9-0B5A-C4C3-6F2D-9BDA20E6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4465-B784-E024-DE26-5BD15FF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664E-28BF-7087-AE1C-54E5DCD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A670-F822-F4CC-3A6F-76878FA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27E0-A357-DE9C-B048-CB5E909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56A3-21A7-F23C-F017-94B6C9D7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01C-2C15-DB5D-B01D-8494B7F8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5854-E890-29DA-C734-DF5A7126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557F-D0E6-0DD6-FDF4-7DB20C6B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7120-AF95-7EC5-7A5A-3FB33529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73C-14B2-C45F-CE8C-B412DAAC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DBA6-498F-9641-E984-4ADBD8D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60A2-3C65-0F01-DFC4-F7CDE12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5336-ED74-58BD-AD5B-2D57CAF93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8B59-00A5-E8AF-7590-4F18237C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5DE3-0B51-8758-93C8-7C46D54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F2F3-78D8-D2E0-D1BB-E637A14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EF32-8C50-4CDE-5192-AA07E54E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4565C-9BDA-0C77-A9BA-625EC5F7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99D2-8C12-FFD1-804E-142C5E93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D673-082C-3EA0-84E0-0B7CB354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F722-B2E7-AA1E-F4E8-951AF5F0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2C1C-676F-BF04-EC59-C0688BAA5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irefly-adventures.com/" TargetMode="External"/><Relationship Id="rId4" Type="http://schemas.openxmlformats.org/officeDocument/2006/relationships/hyperlink" Target="https://github.com/FireflyAdven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90F99-1703-8EA3-44D1-6EA0CCCB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20" y="0"/>
            <a:ext cx="838948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8AFD3B-74CE-69DF-FFE7-249FAA617005}"/>
              </a:ext>
            </a:extLst>
          </p:cNvPr>
          <p:cNvSpPr/>
          <p:nvPr/>
        </p:nvSpPr>
        <p:spPr>
          <a:xfrm>
            <a:off x="7280456" y="6349145"/>
            <a:ext cx="1231900" cy="4484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Gemini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E4C32-C0F3-EAE6-E1D3-D2A3C9594A0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896406" y="5701807"/>
            <a:ext cx="101309" cy="64733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40F70E9-8151-8BC2-74FC-2BA47DD654FA}"/>
              </a:ext>
            </a:extLst>
          </p:cNvPr>
          <p:cNvSpPr/>
          <p:nvPr/>
        </p:nvSpPr>
        <p:spPr>
          <a:xfrm>
            <a:off x="9448445" y="3358661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9F3827-2238-2D03-B53B-28D57CA55230}"/>
              </a:ext>
            </a:extLst>
          </p:cNvPr>
          <p:cNvSpPr/>
          <p:nvPr/>
        </p:nvSpPr>
        <p:spPr>
          <a:xfrm>
            <a:off x="9048393" y="4530234"/>
            <a:ext cx="981809" cy="4484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.NET/C#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A817E-A9A6-7A60-8CB8-E2791E68A375}"/>
              </a:ext>
            </a:extLst>
          </p:cNvPr>
          <p:cNvSpPr/>
          <p:nvPr/>
        </p:nvSpPr>
        <p:spPr>
          <a:xfrm>
            <a:off x="2203090" y="4318501"/>
            <a:ext cx="1194134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E50AA3-AA14-517F-20CB-ADA8797F305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3397224" y="4021790"/>
            <a:ext cx="420564" cy="582461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61382D-D5EE-877F-1BBD-F132AE752DEB}"/>
              </a:ext>
            </a:extLst>
          </p:cNvPr>
          <p:cNvSpPr/>
          <p:nvPr/>
        </p:nvSpPr>
        <p:spPr>
          <a:xfrm>
            <a:off x="151184" y="4439926"/>
            <a:ext cx="1557812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Development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D5AE4-C568-7D0E-5431-741C41BBFAC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708996" y="4604251"/>
            <a:ext cx="494094" cy="12142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D3676-FB70-9B4E-0E7D-7B491FA8437C}"/>
              </a:ext>
            </a:extLst>
          </p:cNvPr>
          <p:cNvSpPr/>
          <p:nvPr/>
        </p:nvSpPr>
        <p:spPr>
          <a:xfrm>
            <a:off x="9249153" y="5701807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Storage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069462-2D8D-0C21-C504-8D22F5D534C4}"/>
              </a:ext>
            </a:extLst>
          </p:cNvPr>
          <p:cNvSpPr/>
          <p:nvPr/>
        </p:nvSpPr>
        <p:spPr>
          <a:xfrm>
            <a:off x="7112607" y="5138060"/>
            <a:ext cx="1673957" cy="561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Run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 Layer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7050C-CEA5-5795-A8DF-4A5509D89CF0}"/>
              </a:ext>
            </a:extLst>
          </p:cNvPr>
          <p:cNvSpPr/>
          <p:nvPr/>
        </p:nvSpPr>
        <p:spPr>
          <a:xfrm>
            <a:off x="8512356" y="5108330"/>
            <a:ext cx="1210409" cy="276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 Python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4EFCC-622F-E87F-F16E-D325D78674C5}"/>
              </a:ext>
            </a:extLst>
          </p:cNvPr>
          <p:cNvCxnSpPr>
            <a:cxnSpLocks/>
          </p:cNvCxnSpPr>
          <p:nvPr/>
        </p:nvCxnSpPr>
        <p:spPr>
          <a:xfrm>
            <a:off x="6958025" y="4978642"/>
            <a:ext cx="154582" cy="15941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20ACA3E-4332-6DA7-90ED-22B523CE9D3C}"/>
              </a:ext>
            </a:extLst>
          </p:cNvPr>
          <p:cNvSpPr/>
          <p:nvPr/>
        </p:nvSpPr>
        <p:spPr>
          <a:xfrm>
            <a:off x="5631962" y="2185705"/>
            <a:ext cx="1314450" cy="77180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Cloudflare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Static Front 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91EF32D-799C-1D24-02D7-90CFB5A50D92}"/>
              </a:ext>
            </a:extLst>
          </p:cNvPr>
          <p:cNvSpPr/>
          <p:nvPr/>
        </p:nvSpPr>
        <p:spPr>
          <a:xfrm>
            <a:off x="3817788" y="2185705"/>
            <a:ext cx="516961" cy="367217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9045-E6B5-8FFE-FAC0-5208D5CF6594}"/>
              </a:ext>
            </a:extLst>
          </p:cNvPr>
          <p:cNvSpPr txBox="1"/>
          <p:nvPr/>
        </p:nvSpPr>
        <p:spPr>
          <a:xfrm>
            <a:off x="270002" y="-252888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8DA321-4399-7FA4-473B-C01AE1FAA8CB}"/>
              </a:ext>
            </a:extLst>
          </p:cNvPr>
          <p:cNvSpPr txBox="1"/>
          <p:nvPr/>
        </p:nvSpPr>
        <p:spPr>
          <a:xfrm>
            <a:off x="375109" y="-3414795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7F483C-3CF2-12B7-964A-80458E453C66}"/>
              </a:ext>
            </a:extLst>
          </p:cNvPr>
          <p:cNvSpPr txBox="1"/>
          <p:nvPr/>
        </p:nvSpPr>
        <p:spPr>
          <a:xfrm>
            <a:off x="27110" y="71783"/>
            <a:ext cx="4132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SYSTEM ARCHITECTURE REFERENCES </a:t>
            </a:r>
          </a:p>
          <a:p>
            <a:r>
              <a:rPr lang="en-US" sz="1300" dirty="0"/>
              <a:t>(</a:t>
            </a:r>
            <a:r>
              <a:rPr lang="en-US" sz="1300" dirty="0" err="1"/>
              <a:t>Github</a:t>
            </a:r>
            <a:r>
              <a:rPr lang="en-US" sz="1300" dirty="0"/>
              <a:t> Organization and Repo Guide)</a:t>
            </a:r>
          </a:p>
          <a:p>
            <a:r>
              <a:rPr lang="en-US" sz="13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https://github.com/FireflyAdventures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PLAN, CODE TALKS </a:t>
            </a:r>
          </a:p>
          <a:p>
            <a:r>
              <a:rPr lang="en-US" sz="1300" dirty="0"/>
              <a:t>(1) 00-devops-documents = Concept and working documents</a:t>
            </a:r>
          </a:p>
          <a:p>
            <a:endParaRPr lang="en-US" sz="1300" dirty="0"/>
          </a:p>
          <a:p>
            <a:r>
              <a:rPr lang="en-US" sz="1300" dirty="0"/>
              <a:t>FRONTEND</a:t>
            </a:r>
          </a:p>
          <a:p>
            <a:r>
              <a:rPr lang="en-US" sz="1300" dirty="0"/>
              <a:t>(1A) 03C-fe-minimalist-static-CF  = Website for home &amp; static code</a:t>
            </a:r>
          </a:p>
          <a:p>
            <a:r>
              <a:rPr lang="en-US" sz="1300" dirty="0"/>
              <a:t>(1B) 03B-fe-react-dynamic = Website for database &amp; AI dependent code</a:t>
            </a:r>
          </a:p>
          <a:p>
            <a:endParaRPr lang="en-US" sz="1300" dirty="0"/>
          </a:p>
          <a:p>
            <a:r>
              <a:rPr lang="en-US" sz="1300" dirty="0"/>
              <a:t>MIDTIER</a:t>
            </a:r>
          </a:p>
          <a:p>
            <a:r>
              <a:rPr lang="en-US" sz="1300" dirty="0"/>
              <a:t>(2A) 02B-mid-dotnet-julian = .NET/C# </a:t>
            </a:r>
            <a:r>
              <a:rPr lang="en-US" sz="1300" dirty="0" err="1"/>
              <a:t>Midtier</a:t>
            </a:r>
            <a:r>
              <a:rPr lang="en-US" sz="1300" dirty="0"/>
              <a:t> </a:t>
            </a:r>
          </a:p>
          <a:p>
            <a:r>
              <a:rPr lang="en-US" sz="1300" dirty="0"/>
              <a:t>(2B) 02B-mid-python = Python </a:t>
            </a:r>
            <a:r>
              <a:rPr lang="en-US" sz="1300" dirty="0" err="1"/>
              <a:t>Midtier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BACKEND</a:t>
            </a:r>
          </a:p>
          <a:p>
            <a:r>
              <a:rPr lang="en-US" sz="1300" dirty="0"/>
              <a:t>(4) 01A-be-sqlserver = SQL database scripts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38312-1558-3CDD-6350-23087EB2EF75}"/>
              </a:ext>
            </a:extLst>
          </p:cNvPr>
          <p:cNvSpPr txBox="1"/>
          <p:nvPr/>
        </p:nvSpPr>
        <p:spPr>
          <a:xfrm>
            <a:off x="4296843" y="96464"/>
            <a:ext cx="2253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WEBPAGE</a:t>
            </a:r>
          </a:p>
          <a:p>
            <a:r>
              <a:rPr lang="en-US" sz="1400" dirty="0">
                <a:hlinkClick r:id="rId5"/>
              </a:rPr>
              <a:t>www.firefly-adventures.com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C62BBD-E8C0-F39F-0522-A706891FE28C}"/>
              </a:ext>
            </a:extLst>
          </p:cNvPr>
          <p:cNvSpPr/>
          <p:nvPr/>
        </p:nvSpPr>
        <p:spPr>
          <a:xfrm>
            <a:off x="5967602" y="3074390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09729F-7AAC-45D2-E9E3-EA7C4EAB0FD1}"/>
              </a:ext>
            </a:extLst>
          </p:cNvPr>
          <p:cNvSpPr/>
          <p:nvPr/>
        </p:nvSpPr>
        <p:spPr>
          <a:xfrm>
            <a:off x="5888965" y="377910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1DAD2-22B1-0461-8EA1-627D09680952}"/>
              </a:ext>
            </a:extLst>
          </p:cNvPr>
          <p:cNvSpPr/>
          <p:nvPr/>
        </p:nvSpPr>
        <p:spPr>
          <a:xfrm>
            <a:off x="7737499" y="3912747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642123-4A3C-9E60-5EAF-BAC9A12FD77C}"/>
              </a:ext>
            </a:extLst>
          </p:cNvPr>
          <p:cNvSpPr/>
          <p:nvPr/>
        </p:nvSpPr>
        <p:spPr>
          <a:xfrm>
            <a:off x="7242945" y="468137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D84058-0E85-1B15-0C96-82CA6A791103}"/>
              </a:ext>
            </a:extLst>
          </p:cNvPr>
          <p:cNvSpPr txBox="1"/>
          <p:nvPr/>
        </p:nvSpPr>
        <p:spPr>
          <a:xfrm>
            <a:off x="65246" y="5399816"/>
            <a:ext cx="3775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GOOGLE CLOUD PLATFORM THREE TIER PROJECT:</a:t>
            </a:r>
          </a:p>
          <a:p>
            <a:r>
              <a:rPr lang="en-US" sz="1400" dirty="0"/>
              <a:t>https://console.cloud.google.com/home/dashboard?project=sincere-pen-411305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0350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142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21</cp:revision>
  <dcterms:created xsi:type="dcterms:W3CDTF">2024-01-13T17:30:41Z</dcterms:created>
  <dcterms:modified xsi:type="dcterms:W3CDTF">2024-02-01T02:17:53Z</dcterms:modified>
</cp:coreProperties>
</file>