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4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243" autoAdjust="0"/>
  </p:normalViewPr>
  <p:slideViewPr>
    <p:cSldViewPr snapToGrid="0">
      <p:cViewPr varScale="1">
        <p:scale>
          <a:sx n="67" d="100"/>
          <a:sy n="67" d="100"/>
        </p:scale>
        <p:origin x="48" y="2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2C09-BD04-4095-B156-9E7AB28F9CD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D06F-08C3-4C4E-A9ED-4FECE879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0234-8E3A-4409-B373-7D8B5C810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0234-8E3A-4409-B373-7D8B5C810B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irefly-adventures.com/" TargetMode="External"/><Relationship Id="rId4" Type="http://schemas.openxmlformats.org/officeDocument/2006/relationships/hyperlink" Target="https://github.com/FireflyAdventur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irefly-adventures.com/" TargetMode="External"/><Relationship Id="rId4" Type="http://schemas.openxmlformats.org/officeDocument/2006/relationships/hyperlink" Target="https://github.com/FireflyAdventur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90F99-1703-8EA3-44D1-6EA0CCC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20" y="0"/>
            <a:ext cx="838948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8AFD3B-74CE-69DF-FFE7-249FAA617005}"/>
              </a:ext>
            </a:extLst>
          </p:cNvPr>
          <p:cNvSpPr/>
          <p:nvPr/>
        </p:nvSpPr>
        <p:spPr>
          <a:xfrm>
            <a:off x="7896406" y="6362063"/>
            <a:ext cx="1231900" cy="4484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Gemini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E4C32-C0F3-EAE6-E1D3-D2A3C9594A0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949586" y="5699087"/>
            <a:ext cx="562770" cy="66297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0F70E9-8151-8BC2-74FC-2BA47DD654FA}"/>
              </a:ext>
            </a:extLst>
          </p:cNvPr>
          <p:cNvSpPr/>
          <p:nvPr/>
        </p:nvSpPr>
        <p:spPr>
          <a:xfrm>
            <a:off x="9448445" y="3358661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F3827-2238-2D03-B53B-28D57CA55230}"/>
              </a:ext>
            </a:extLst>
          </p:cNvPr>
          <p:cNvSpPr/>
          <p:nvPr/>
        </p:nvSpPr>
        <p:spPr>
          <a:xfrm>
            <a:off x="9048393" y="4530234"/>
            <a:ext cx="981809" cy="4484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.NET/C#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A817E-A9A6-7A60-8CB8-E2791E68A375}"/>
              </a:ext>
            </a:extLst>
          </p:cNvPr>
          <p:cNvSpPr/>
          <p:nvPr/>
        </p:nvSpPr>
        <p:spPr>
          <a:xfrm>
            <a:off x="2253405" y="4021790"/>
            <a:ext cx="1194134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50AA3-AA14-517F-20CB-ADA8797F305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47539" y="4307540"/>
            <a:ext cx="370249" cy="58576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61382D-D5EE-877F-1BBD-F132AE752DEB}"/>
              </a:ext>
            </a:extLst>
          </p:cNvPr>
          <p:cNvSpPr/>
          <p:nvPr/>
        </p:nvSpPr>
        <p:spPr>
          <a:xfrm>
            <a:off x="209465" y="3706282"/>
            <a:ext cx="1557812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D5AE4-C568-7D0E-5431-741C41BBFAC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767277" y="3992032"/>
            <a:ext cx="486128" cy="31550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D3676-FB70-9B4E-0E7D-7B491FA8437C}"/>
              </a:ext>
            </a:extLst>
          </p:cNvPr>
          <p:cNvSpPr/>
          <p:nvPr/>
        </p:nvSpPr>
        <p:spPr>
          <a:xfrm>
            <a:off x="9249153" y="5701807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Storage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069462-2D8D-0C21-C504-8D22F5D534C4}"/>
              </a:ext>
            </a:extLst>
          </p:cNvPr>
          <p:cNvSpPr/>
          <p:nvPr/>
        </p:nvSpPr>
        <p:spPr>
          <a:xfrm>
            <a:off x="7112607" y="5138060"/>
            <a:ext cx="1673957" cy="561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Run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Layer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7050C-CEA5-5795-A8DF-4A5509D89CF0}"/>
              </a:ext>
            </a:extLst>
          </p:cNvPr>
          <p:cNvSpPr/>
          <p:nvPr/>
        </p:nvSpPr>
        <p:spPr>
          <a:xfrm>
            <a:off x="8512356" y="5108330"/>
            <a:ext cx="1210409" cy="27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 Python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4EFCC-622F-E87F-F16E-D325D78674C5}"/>
              </a:ext>
            </a:extLst>
          </p:cNvPr>
          <p:cNvCxnSpPr>
            <a:cxnSpLocks/>
          </p:cNvCxnSpPr>
          <p:nvPr/>
        </p:nvCxnSpPr>
        <p:spPr>
          <a:xfrm>
            <a:off x="6958025" y="4978642"/>
            <a:ext cx="154582" cy="15941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ACA3E-4332-6DA7-90ED-22B523CE9D3C}"/>
              </a:ext>
            </a:extLst>
          </p:cNvPr>
          <p:cNvSpPr/>
          <p:nvPr/>
        </p:nvSpPr>
        <p:spPr>
          <a:xfrm>
            <a:off x="5631962" y="2185705"/>
            <a:ext cx="1314450" cy="7718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Cloudflare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 Front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91EF32D-799C-1D24-02D7-90CFB5A50D92}"/>
              </a:ext>
            </a:extLst>
          </p:cNvPr>
          <p:cNvSpPr/>
          <p:nvPr/>
        </p:nvSpPr>
        <p:spPr>
          <a:xfrm>
            <a:off x="3817788" y="2185705"/>
            <a:ext cx="516961" cy="3672170"/>
          </a:xfrm>
          <a:prstGeom prst="leftBrace">
            <a:avLst>
              <a:gd name="adj1" fmla="val 8333"/>
              <a:gd name="adj2" fmla="val 737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9045-E6B5-8FFE-FAC0-5208D5CF6594}"/>
              </a:ext>
            </a:extLst>
          </p:cNvPr>
          <p:cNvSpPr txBox="1"/>
          <p:nvPr/>
        </p:nvSpPr>
        <p:spPr>
          <a:xfrm>
            <a:off x="270002" y="-25288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DA321-4399-7FA4-473B-C01AE1FAA8CB}"/>
              </a:ext>
            </a:extLst>
          </p:cNvPr>
          <p:cNvSpPr txBox="1"/>
          <p:nvPr/>
        </p:nvSpPr>
        <p:spPr>
          <a:xfrm>
            <a:off x="375109" y="-341479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F483C-3CF2-12B7-964A-80458E453C66}"/>
              </a:ext>
            </a:extLst>
          </p:cNvPr>
          <p:cNvSpPr txBox="1"/>
          <p:nvPr/>
        </p:nvSpPr>
        <p:spPr>
          <a:xfrm>
            <a:off x="81241" y="-68554"/>
            <a:ext cx="4078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SYSTEM ARCHITECTURE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Built using React, .NET, Python, SQL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Designed to use Google Gemini</a:t>
            </a:r>
          </a:p>
          <a:p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Designed for Google Cloud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Dynamic React webpage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38312-1558-3CDD-6350-23087EB2EF75}"/>
              </a:ext>
            </a:extLst>
          </p:cNvPr>
          <p:cNvSpPr txBox="1"/>
          <p:nvPr/>
        </p:nvSpPr>
        <p:spPr>
          <a:xfrm>
            <a:off x="4400244" y="298777"/>
            <a:ext cx="2842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WEBPAGE START</a:t>
            </a:r>
          </a:p>
          <a:p>
            <a:r>
              <a:rPr lang="en-US" dirty="0">
                <a:hlinkClick r:id="rId5"/>
              </a:rPr>
              <a:t>www.firefly-adventures.com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C62BBD-E8C0-F39F-0522-A706891FE28C}"/>
              </a:ext>
            </a:extLst>
          </p:cNvPr>
          <p:cNvSpPr/>
          <p:nvPr/>
        </p:nvSpPr>
        <p:spPr>
          <a:xfrm>
            <a:off x="5967602" y="3074390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09729F-7AAC-45D2-E9E3-EA7C4EAB0FD1}"/>
              </a:ext>
            </a:extLst>
          </p:cNvPr>
          <p:cNvSpPr/>
          <p:nvPr/>
        </p:nvSpPr>
        <p:spPr>
          <a:xfrm>
            <a:off x="5888965" y="377910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1DAD2-22B1-0461-8EA1-627D09680952}"/>
              </a:ext>
            </a:extLst>
          </p:cNvPr>
          <p:cNvSpPr/>
          <p:nvPr/>
        </p:nvSpPr>
        <p:spPr>
          <a:xfrm>
            <a:off x="7737499" y="3912747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642123-4A3C-9E60-5EAF-BAC9A12FD77C}"/>
              </a:ext>
            </a:extLst>
          </p:cNvPr>
          <p:cNvSpPr/>
          <p:nvPr/>
        </p:nvSpPr>
        <p:spPr>
          <a:xfrm>
            <a:off x="7242945" y="468137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E847E-C5E8-7BEE-A97D-F31C3999F2D8}"/>
              </a:ext>
            </a:extLst>
          </p:cNvPr>
          <p:cNvSpPr txBox="1"/>
          <p:nvPr/>
        </p:nvSpPr>
        <p:spPr>
          <a:xfrm>
            <a:off x="25180" y="4681371"/>
            <a:ext cx="3970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NEXT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Extend multimodal interaction with Gemini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Build out administrative aspects of the App, Google Identity, </a:t>
            </a:r>
            <a:r>
              <a:rPr lang="en-US" sz="2000" dirty="0" err="1"/>
              <a:t>etc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877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90F99-1703-8EA3-44D1-6EA0CCC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20" y="0"/>
            <a:ext cx="8389480" cy="6858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8AFD3B-74CE-69DF-FFE7-249FAA617005}"/>
              </a:ext>
            </a:extLst>
          </p:cNvPr>
          <p:cNvSpPr/>
          <p:nvPr/>
        </p:nvSpPr>
        <p:spPr>
          <a:xfrm>
            <a:off x="7896406" y="6362063"/>
            <a:ext cx="1231900" cy="4484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Gemini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E4C32-C0F3-EAE6-E1D3-D2A3C9594A0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7949586" y="5699087"/>
            <a:ext cx="562770" cy="662976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0F70E9-8151-8BC2-74FC-2BA47DD654FA}"/>
              </a:ext>
            </a:extLst>
          </p:cNvPr>
          <p:cNvSpPr/>
          <p:nvPr/>
        </p:nvSpPr>
        <p:spPr>
          <a:xfrm>
            <a:off x="9448445" y="3358661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F3827-2238-2D03-B53B-28D57CA55230}"/>
              </a:ext>
            </a:extLst>
          </p:cNvPr>
          <p:cNvSpPr/>
          <p:nvPr/>
        </p:nvSpPr>
        <p:spPr>
          <a:xfrm>
            <a:off x="9048393" y="4530234"/>
            <a:ext cx="981809" cy="4484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.NET/C#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A817E-A9A6-7A60-8CB8-E2791E68A375}"/>
              </a:ext>
            </a:extLst>
          </p:cNvPr>
          <p:cNvSpPr/>
          <p:nvPr/>
        </p:nvSpPr>
        <p:spPr>
          <a:xfrm>
            <a:off x="2203090" y="4389941"/>
            <a:ext cx="1194134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50AA3-AA14-517F-20CB-ADA8797F305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3397224" y="4493260"/>
            <a:ext cx="420564" cy="182431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61382D-D5EE-877F-1BBD-F132AE752DEB}"/>
              </a:ext>
            </a:extLst>
          </p:cNvPr>
          <p:cNvSpPr/>
          <p:nvPr/>
        </p:nvSpPr>
        <p:spPr>
          <a:xfrm>
            <a:off x="151184" y="4439926"/>
            <a:ext cx="1557812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D5AE4-C568-7D0E-5431-741C41BBFAC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708996" y="4675691"/>
            <a:ext cx="494094" cy="499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D3676-FB70-9B4E-0E7D-7B491FA8437C}"/>
              </a:ext>
            </a:extLst>
          </p:cNvPr>
          <p:cNvSpPr/>
          <p:nvPr/>
        </p:nvSpPr>
        <p:spPr>
          <a:xfrm>
            <a:off x="9249153" y="5701807"/>
            <a:ext cx="1679331" cy="448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Storage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069462-2D8D-0C21-C504-8D22F5D534C4}"/>
              </a:ext>
            </a:extLst>
          </p:cNvPr>
          <p:cNvSpPr/>
          <p:nvPr/>
        </p:nvSpPr>
        <p:spPr>
          <a:xfrm>
            <a:off x="7112607" y="5138060"/>
            <a:ext cx="1673957" cy="561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Run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 Layer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7050C-CEA5-5795-A8DF-4A5509D89CF0}"/>
              </a:ext>
            </a:extLst>
          </p:cNvPr>
          <p:cNvSpPr/>
          <p:nvPr/>
        </p:nvSpPr>
        <p:spPr>
          <a:xfrm>
            <a:off x="8512356" y="5108330"/>
            <a:ext cx="1210409" cy="276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Mid-Tier Python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4EFCC-622F-E87F-F16E-D325D78674C5}"/>
              </a:ext>
            </a:extLst>
          </p:cNvPr>
          <p:cNvCxnSpPr>
            <a:cxnSpLocks/>
          </p:cNvCxnSpPr>
          <p:nvPr/>
        </p:nvCxnSpPr>
        <p:spPr>
          <a:xfrm>
            <a:off x="6958025" y="4978642"/>
            <a:ext cx="154582" cy="159418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ACA3E-4332-6DA7-90ED-22B523CE9D3C}"/>
              </a:ext>
            </a:extLst>
          </p:cNvPr>
          <p:cNvSpPr/>
          <p:nvPr/>
        </p:nvSpPr>
        <p:spPr>
          <a:xfrm>
            <a:off x="5631962" y="2185705"/>
            <a:ext cx="1314450" cy="7718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Cloudflare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Static Front 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91EF32D-799C-1D24-02D7-90CFB5A50D92}"/>
              </a:ext>
            </a:extLst>
          </p:cNvPr>
          <p:cNvSpPr/>
          <p:nvPr/>
        </p:nvSpPr>
        <p:spPr>
          <a:xfrm>
            <a:off x="3817788" y="2185705"/>
            <a:ext cx="516961" cy="3672170"/>
          </a:xfrm>
          <a:prstGeom prst="leftBrace">
            <a:avLst>
              <a:gd name="adj1" fmla="val 8333"/>
              <a:gd name="adj2" fmla="val 628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9045-E6B5-8FFE-FAC0-5208D5CF6594}"/>
              </a:ext>
            </a:extLst>
          </p:cNvPr>
          <p:cNvSpPr txBox="1"/>
          <p:nvPr/>
        </p:nvSpPr>
        <p:spPr>
          <a:xfrm>
            <a:off x="270002" y="-252888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8DA321-4399-7FA4-473B-C01AE1FAA8CB}"/>
              </a:ext>
            </a:extLst>
          </p:cNvPr>
          <p:cNvSpPr txBox="1"/>
          <p:nvPr/>
        </p:nvSpPr>
        <p:spPr>
          <a:xfrm>
            <a:off x="375109" y="-341479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7F483C-3CF2-12B7-964A-80458E453C66}"/>
              </a:ext>
            </a:extLst>
          </p:cNvPr>
          <p:cNvSpPr txBox="1"/>
          <p:nvPr/>
        </p:nvSpPr>
        <p:spPr>
          <a:xfrm>
            <a:off x="27110" y="71783"/>
            <a:ext cx="41326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/>
              <a:t>SYSTEM ARCHITECTURE</a:t>
            </a:r>
          </a:p>
          <a:p>
            <a:r>
              <a:rPr lang="en-US" sz="1300" dirty="0"/>
              <a:t>(</a:t>
            </a:r>
            <a:r>
              <a:rPr lang="en-US" sz="1300" dirty="0" err="1"/>
              <a:t>Github</a:t>
            </a:r>
            <a:r>
              <a:rPr lang="en-US" sz="1300" dirty="0"/>
              <a:t> Organization and Repo Guide)</a:t>
            </a:r>
          </a:p>
          <a:p>
            <a:r>
              <a:rPr lang="en-US" sz="13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https://github.com/FireflyAdventures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PLAN, CODE TALKS </a:t>
            </a:r>
          </a:p>
          <a:p>
            <a:r>
              <a:rPr lang="en-US" sz="1300" dirty="0"/>
              <a:t>(1) 00-devops-documents = Concept and working documents</a:t>
            </a:r>
          </a:p>
          <a:p>
            <a:endParaRPr lang="en-US" sz="1300" dirty="0"/>
          </a:p>
          <a:p>
            <a:r>
              <a:rPr lang="en-US" sz="1300" dirty="0"/>
              <a:t>FRONTEND</a:t>
            </a:r>
          </a:p>
          <a:p>
            <a:r>
              <a:rPr lang="en-US" sz="1300" dirty="0"/>
              <a:t>(1A) 03C-fe-minimalist-static-CF  = </a:t>
            </a:r>
          </a:p>
          <a:p>
            <a:r>
              <a:rPr lang="en-US" sz="1300" dirty="0"/>
              <a:t>Website for home &amp; static code</a:t>
            </a:r>
          </a:p>
          <a:p>
            <a:r>
              <a:rPr lang="en-US" sz="1300" dirty="0"/>
              <a:t>(1B) 03B-fe-react-dynamic = </a:t>
            </a:r>
          </a:p>
          <a:p>
            <a:r>
              <a:rPr lang="en-US" sz="1300" dirty="0"/>
              <a:t>Website for database &amp; AI dependent code</a:t>
            </a:r>
          </a:p>
          <a:p>
            <a:endParaRPr lang="en-US" sz="1300" dirty="0"/>
          </a:p>
          <a:p>
            <a:r>
              <a:rPr lang="en-US" sz="1300" dirty="0"/>
              <a:t>MIDTIER</a:t>
            </a:r>
          </a:p>
          <a:p>
            <a:r>
              <a:rPr lang="en-US" sz="1300" dirty="0"/>
              <a:t>(2A) 02B-mid-dotnet-julian = .NET/C# </a:t>
            </a:r>
            <a:r>
              <a:rPr lang="en-US" sz="1300" dirty="0" err="1"/>
              <a:t>Midtier</a:t>
            </a:r>
            <a:r>
              <a:rPr lang="en-US" sz="1300" dirty="0"/>
              <a:t> </a:t>
            </a:r>
          </a:p>
          <a:p>
            <a:r>
              <a:rPr lang="en-US" sz="1300" dirty="0"/>
              <a:t>(2B) 02B-mid-python = Python </a:t>
            </a:r>
            <a:r>
              <a:rPr lang="en-US" sz="1300" dirty="0" err="1"/>
              <a:t>Midtier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BACKEND</a:t>
            </a:r>
          </a:p>
          <a:p>
            <a:r>
              <a:rPr lang="en-US" sz="1300" dirty="0"/>
              <a:t>(3)  Art object data definitions in 00-devops-documents</a:t>
            </a:r>
          </a:p>
          <a:p>
            <a:r>
              <a:rPr lang="en-US" sz="1300" dirty="0"/>
              <a:t>(4A) 01A-be-sqlserver = SQL database scripts</a:t>
            </a:r>
          </a:p>
          <a:p>
            <a:endParaRPr 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C38312-1558-3CDD-6350-23087EB2EF75}"/>
              </a:ext>
            </a:extLst>
          </p:cNvPr>
          <p:cNvSpPr txBox="1"/>
          <p:nvPr/>
        </p:nvSpPr>
        <p:spPr>
          <a:xfrm>
            <a:off x="4296843" y="96464"/>
            <a:ext cx="2253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WEBPAGE</a:t>
            </a:r>
          </a:p>
          <a:p>
            <a:r>
              <a:rPr lang="en-US" sz="1400" dirty="0">
                <a:hlinkClick r:id="rId5"/>
              </a:rPr>
              <a:t>www.firefly-adventures.com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C62BBD-E8C0-F39F-0522-A706891FE28C}"/>
              </a:ext>
            </a:extLst>
          </p:cNvPr>
          <p:cNvSpPr/>
          <p:nvPr/>
        </p:nvSpPr>
        <p:spPr>
          <a:xfrm>
            <a:off x="5967602" y="3074390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09729F-7AAC-45D2-E9E3-EA7C4EAB0FD1}"/>
              </a:ext>
            </a:extLst>
          </p:cNvPr>
          <p:cNvSpPr/>
          <p:nvPr/>
        </p:nvSpPr>
        <p:spPr>
          <a:xfrm>
            <a:off x="5888965" y="377910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1B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1DAD2-22B1-0461-8EA1-627D09680952}"/>
              </a:ext>
            </a:extLst>
          </p:cNvPr>
          <p:cNvSpPr/>
          <p:nvPr/>
        </p:nvSpPr>
        <p:spPr>
          <a:xfrm>
            <a:off x="7737499" y="3912747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642123-4A3C-9E60-5EAF-BAC9A12FD77C}"/>
              </a:ext>
            </a:extLst>
          </p:cNvPr>
          <p:cNvSpPr/>
          <p:nvPr/>
        </p:nvSpPr>
        <p:spPr>
          <a:xfrm>
            <a:off x="7242945" y="4681371"/>
            <a:ext cx="424171" cy="4258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/>
              <a:t>2B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84058-0E85-1B15-0C96-82CA6A791103}"/>
              </a:ext>
            </a:extLst>
          </p:cNvPr>
          <p:cNvSpPr txBox="1"/>
          <p:nvPr/>
        </p:nvSpPr>
        <p:spPr>
          <a:xfrm>
            <a:off x="110103" y="5396210"/>
            <a:ext cx="377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GOOGLE CLOUD PLATFORM THREE TIER PROJECT:</a:t>
            </a:r>
          </a:p>
          <a:p>
            <a:r>
              <a:rPr lang="en-US" sz="1400" dirty="0"/>
              <a:t>https://console.cloud.google.com/home/dashboard?project=sincere-pen-411305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03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293-3FC3-0CC0-6A3E-A1B1DC82F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8C88C-2E05-04F8-E214-5B6651427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F3431-B857-24CA-D22F-DCE4C4E58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12" t="34206" r="44" b="34194"/>
          <a:stretch/>
        </p:blipFill>
        <p:spPr>
          <a:xfrm>
            <a:off x="141890" y="-97651"/>
            <a:ext cx="11871435" cy="69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229</Words>
  <Application>Microsoft Office PowerPoint</Application>
  <PresentationFormat>Widescreen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21</cp:revision>
  <dcterms:created xsi:type="dcterms:W3CDTF">2024-01-13T17:30:41Z</dcterms:created>
  <dcterms:modified xsi:type="dcterms:W3CDTF">2024-02-01T02:19:56Z</dcterms:modified>
</cp:coreProperties>
</file>