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2978" autoAdjust="0"/>
  </p:normalViewPr>
  <p:slideViewPr>
    <p:cSldViewPr snapToGrid="0">
      <p:cViewPr>
        <p:scale>
          <a:sx n="90" d="100"/>
          <a:sy n="90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2C09-BD04-4095-B156-9E7AB28F9CD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D06F-08C3-4C4E-A9ED-4FECE879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6D06F-08C3-4C4E-A9ED-4FECE8792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1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6D06F-08C3-4C4E-A9ED-4FECE8792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2BB1A-DE67-EB0C-533D-1EBC64735487}"/>
              </a:ext>
            </a:extLst>
          </p:cNvPr>
          <p:cNvSpPr/>
          <p:nvPr/>
        </p:nvSpPr>
        <p:spPr>
          <a:xfrm>
            <a:off x="0" y="0"/>
            <a:ext cx="12192000" cy="56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Creator Portal – My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62B6B-7552-9DD8-62D5-B9D79D1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660" y="0"/>
            <a:ext cx="607339" cy="567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0F668-D3AD-96D5-E872-C1BAC49ABC1C}"/>
              </a:ext>
            </a:extLst>
          </p:cNvPr>
          <p:cNvGrpSpPr/>
          <p:nvPr/>
        </p:nvGrpSpPr>
        <p:grpSpPr>
          <a:xfrm>
            <a:off x="11063724" y="180928"/>
            <a:ext cx="355600" cy="205410"/>
            <a:chOff x="2506133" y="2142067"/>
            <a:chExt cx="355600" cy="205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FDF43F-688D-F625-0F56-0CAD225063CC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14206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1F74F3-99A3-2F62-1AA1-A8288A2D84A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244772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244BDA-6DD4-6809-20BA-1BB2F97E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34747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EFBBBFE-372A-C7DA-5AE7-0A10F8F83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747" y="7282425"/>
            <a:ext cx="2200582" cy="16290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587B19-F65A-C21D-012A-9A2949B79F6E}"/>
              </a:ext>
            </a:extLst>
          </p:cNvPr>
          <p:cNvSpPr/>
          <p:nvPr/>
        </p:nvSpPr>
        <p:spPr>
          <a:xfrm>
            <a:off x="5447833" y="1053877"/>
            <a:ext cx="6440496" cy="290225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Series Title: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Princess Helen Adventures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Story Title: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Princess Helen and the Chase for the Rabbit Robber Chapter 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Author: 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ISBN: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Not published to Amazon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Genre: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CCSS General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Audience: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US 3</a:t>
            </a:r>
            <a:r>
              <a:rPr lang="en-US" sz="1200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Grade, 9 years 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Publication Info: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Firefly games 2024, Workbook 2024, Illustrated Book 2024, T-Shirts 204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Smart Contracted: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$956.26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Assets: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108125-F257-8953-9399-A8609730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33435"/>
              </p:ext>
            </p:extLst>
          </p:nvPr>
        </p:nvGraphicFramePr>
        <p:xfrm>
          <a:off x="7822394" y="6953926"/>
          <a:ext cx="990602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2406450726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828991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9*7=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0779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22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7127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300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497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72/8=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879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9*4=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8931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36/6=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7026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8*8=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817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26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6*9=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812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42/7=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3100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4EE967F-DA59-8A7D-1C24-9330B40DE2F0}"/>
              </a:ext>
            </a:extLst>
          </p:cNvPr>
          <p:cNvSpPr/>
          <p:nvPr/>
        </p:nvSpPr>
        <p:spPr>
          <a:xfrm>
            <a:off x="5447833" y="4095962"/>
            <a:ext cx="6440496" cy="274060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Series Title: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Marine Photosynthesis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Story Title: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Inside the Kelp Forest - </a:t>
            </a: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Macrocystis </a:t>
            </a:r>
            <a:r>
              <a:rPr lang="en-US" sz="1200" i="0" dirty="0" err="1">
                <a:solidFill>
                  <a:schemeClr val="tx1"/>
                </a:solidFill>
                <a:effectLst/>
                <a:latin typeface="Söhne"/>
              </a:rPr>
              <a:t>pyrifera</a:t>
            </a: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 and the power of the Sun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Author: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ISBN: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Not published to Amazon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Genre: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CCSS Science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Audience: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US 3</a:t>
            </a:r>
            <a:r>
              <a:rPr lang="en-US" sz="1200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Grade, 9 years 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Publication Info: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Firefly games 2024, Workbook 2024, Illustrated Book 2024, T-Shirts 204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Smart Contracted: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$1543.31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Assets: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5AFBF-0600-7322-C62B-F8F8C8E0E321}"/>
              </a:ext>
            </a:extLst>
          </p:cNvPr>
          <p:cNvSpPr/>
          <p:nvPr/>
        </p:nvSpPr>
        <p:spPr>
          <a:xfrm>
            <a:off x="193496" y="1053877"/>
            <a:ext cx="5046324" cy="1206438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Creator Account: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 William Wold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Number of Stories: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2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 Payouts: </a:t>
            </a:r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$2499.57</a:t>
            </a: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6B56E-8D00-4322-B02C-A1F923DF90D2}"/>
              </a:ext>
            </a:extLst>
          </p:cNvPr>
          <p:cNvSpPr txBox="1"/>
          <p:nvPr/>
        </p:nvSpPr>
        <p:spPr>
          <a:xfrm>
            <a:off x="5322013" y="59323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My Stories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25287-15E5-680A-C6F7-235F1D5B57AE}"/>
              </a:ext>
            </a:extLst>
          </p:cNvPr>
          <p:cNvSpPr txBox="1"/>
          <p:nvPr/>
        </p:nvSpPr>
        <p:spPr>
          <a:xfrm>
            <a:off x="63754" y="59488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 Summary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87DCA6-8062-8E09-CC54-F93A00489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94" t="25093" r="57023" b="61888"/>
          <a:stretch/>
        </p:blipFill>
        <p:spPr>
          <a:xfrm>
            <a:off x="6129152" y="2777823"/>
            <a:ext cx="729466" cy="7469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F7FFBA-9F22-6614-C743-CB206A9EE1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247" t="39114" r="44467" b="53357"/>
          <a:stretch/>
        </p:blipFill>
        <p:spPr>
          <a:xfrm>
            <a:off x="7043308" y="2791274"/>
            <a:ext cx="692909" cy="746953"/>
          </a:xfrm>
          <a:prstGeom prst="rect">
            <a:avLst/>
          </a:prstGeom>
        </p:spPr>
      </p:pic>
      <p:pic>
        <p:nvPicPr>
          <p:cNvPr id="26" name="Picture 2" descr="Seaweed giant kelp cartoon style with name Vector Image">
            <a:extLst>
              <a:ext uri="{FF2B5EF4-FFF2-40B4-BE49-F238E27FC236}">
                <a16:creationId xmlns:a16="http://schemas.microsoft.com/office/drawing/2014/main" id="{2A53EB17-984E-B6FE-F3CC-A13CF7210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 b="8285"/>
          <a:stretch/>
        </p:blipFill>
        <p:spPr bwMode="auto">
          <a:xfrm>
            <a:off x="5913506" y="5911218"/>
            <a:ext cx="601768" cy="85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robat, adobe, app, pdf, square, document, api icon - Download on  Iconfinder">
            <a:extLst>
              <a:ext uri="{FF2B5EF4-FFF2-40B4-BE49-F238E27FC236}">
                <a16:creationId xmlns:a16="http://schemas.microsoft.com/office/drawing/2014/main" id="{6CE88D1F-8E2D-83D8-E8E6-692FEA79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94" y="2804416"/>
            <a:ext cx="793638" cy="7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crobat, adobe, app, pdf, square, document, api icon - Download on  Iconfinder">
            <a:extLst>
              <a:ext uri="{FF2B5EF4-FFF2-40B4-BE49-F238E27FC236}">
                <a16:creationId xmlns:a16="http://schemas.microsoft.com/office/drawing/2014/main" id="{7545EF72-F6CD-0968-419D-F05E538B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46" y="5939066"/>
            <a:ext cx="793638" cy="74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ndle-logo | Dr. Einat Wilf">
            <a:extLst>
              <a:ext uri="{FF2B5EF4-FFF2-40B4-BE49-F238E27FC236}">
                <a16:creationId xmlns:a16="http://schemas.microsoft.com/office/drawing/2014/main" id="{FC7BA0D9-B4D9-9933-178C-DD30E833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210" y="2777823"/>
            <a:ext cx="814076" cy="8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kindle-logo | Dr. Einat Wilf">
            <a:extLst>
              <a:ext uri="{FF2B5EF4-FFF2-40B4-BE49-F238E27FC236}">
                <a16:creationId xmlns:a16="http://schemas.microsoft.com/office/drawing/2014/main" id="{CDD3C7BE-F7E9-C8D8-DB36-F71DC87E0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56" y="5911218"/>
            <a:ext cx="846707" cy="8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2BB1A-DE67-EB0C-533D-1EBC64735487}"/>
              </a:ext>
            </a:extLst>
          </p:cNvPr>
          <p:cNvSpPr/>
          <p:nvPr/>
        </p:nvSpPr>
        <p:spPr>
          <a:xfrm>
            <a:off x="0" y="0"/>
            <a:ext cx="12192000" cy="567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Creator Portal – Add Story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62B6B-7552-9DD8-62D5-B9D79D1D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660" y="0"/>
            <a:ext cx="607339" cy="5672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D0F668-D3AD-96D5-E872-C1BAC49ABC1C}"/>
              </a:ext>
            </a:extLst>
          </p:cNvPr>
          <p:cNvGrpSpPr/>
          <p:nvPr/>
        </p:nvGrpSpPr>
        <p:grpSpPr>
          <a:xfrm>
            <a:off x="11063724" y="180928"/>
            <a:ext cx="355600" cy="205410"/>
            <a:chOff x="2506133" y="2142067"/>
            <a:chExt cx="355600" cy="205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FDF43F-688D-F625-0F56-0CAD225063CC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14206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1F74F3-99A3-2F62-1AA1-A8288A2D84AA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244772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244BDA-6DD4-6809-20BA-1BB2F97E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506133" y="2347477"/>
              <a:ext cx="355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587B19-F65A-C21D-012A-9A2949B79F6E}"/>
              </a:ext>
            </a:extLst>
          </p:cNvPr>
          <p:cNvSpPr/>
          <p:nvPr/>
        </p:nvSpPr>
        <p:spPr>
          <a:xfrm>
            <a:off x="5447833" y="1053877"/>
            <a:ext cx="2946154" cy="274756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E967F-DA59-8A7D-1C24-9330B40DE2F0}"/>
              </a:ext>
            </a:extLst>
          </p:cNvPr>
          <p:cNvSpPr/>
          <p:nvPr/>
        </p:nvSpPr>
        <p:spPr>
          <a:xfrm>
            <a:off x="5447833" y="4387064"/>
            <a:ext cx="2946154" cy="234573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5AFBF-0600-7322-C62B-F8F8C8E0E321}"/>
              </a:ext>
            </a:extLst>
          </p:cNvPr>
          <p:cNvSpPr/>
          <p:nvPr/>
        </p:nvSpPr>
        <p:spPr>
          <a:xfrm>
            <a:off x="193496" y="1053877"/>
            <a:ext cx="5046324" cy="274756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Source of NFT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6B56E-8D00-4322-B02C-A1F923DF90D2}"/>
              </a:ext>
            </a:extLst>
          </p:cNvPr>
          <p:cNvSpPr txBox="1"/>
          <p:nvPr/>
        </p:nvSpPr>
        <p:spPr>
          <a:xfrm>
            <a:off x="5247569" y="628868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25287-15E5-680A-C6F7-235F1D5B57AE}"/>
              </a:ext>
            </a:extLst>
          </p:cNvPr>
          <p:cNvSpPr txBox="1"/>
          <p:nvPr/>
        </p:nvSpPr>
        <p:spPr>
          <a:xfrm>
            <a:off x="63754" y="594886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Story 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A80C5-D8B9-8488-EC03-9D8388498805}"/>
              </a:ext>
            </a:extLst>
          </p:cNvPr>
          <p:cNvSpPr/>
          <p:nvPr/>
        </p:nvSpPr>
        <p:spPr>
          <a:xfrm>
            <a:off x="193496" y="4387064"/>
            <a:ext cx="5046324" cy="2345739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0294D-F8A2-38F2-DFFC-BC658799E431}"/>
              </a:ext>
            </a:extLst>
          </p:cNvPr>
          <p:cNvSpPr txBox="1"/>
          <p:nvPr/>
        </p:nvSpPr>
        <p:spPr>
          <a:xfrm>
            <a:off x="157653" y="3956131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Story Narrative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29771-EE69-C863-B6C0-874EC4E130A0}"/>
              </a:ext>
            </a:extLst>
          </p:cNvPr>
          <p:cNvSpPr txBox="1"/>
          <p:nvPr/>
        </p:nvSpPr>
        <p:spPr>
          <a:xfrm>
            <a:off x="5297254" y="3956131"/>
            <a:ext cx="10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EEDF4-C78A-B91B-8F44-833DB4D0CC75}"/>
              </a:ext>
            </a:extLst>
          </p:cNvPr>
          <p:cNvSpPr/>
          <p:nvPr/>
        </p:nvSpPr>
        <p:spPr>
          <a:xfrm>
            <a:off x="8638506" y="1038395"/>
            <a:ext cx="2946154" cy="2763044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4755B-D5D1-9D5E-7D36-2F0D2F6817EB}"/>
              </a:ext>
            </a:extLst>
          </p:cNvPr>
          <p:cNvSpPr txBox="1"/>
          <p:nvPr/>
        </p:nvSpPr>
        <p:spPr>
          <a:xfrm>
            <a:off x="8552449" y="604028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Options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C7A46-CC9C-37EE-2B09-58E3E9C62D0E}"/>
              </a:ext>
            </a:extLst>
          </p:cNvPr>
          <p:cNvSpPr txBox="1"/>
          <p:nvPr/>
        </p:nvSpPr>
        <p:spPr>
          <a:xfrm>
            <a:off x="8552449" y="3956131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Correct Answer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4A538-0F65-8862-D01B-20EBF9AE1F0E}"/>
              </a:ext>
            </a:extLst>
          </p:cNvPr>
          <p:cNvSpPr/>
          <p:nvPr/>
        </p:nvSpPr>
        <p:spPr>
          <a:xfrm>
            <a:off x="8638506" y="4357291"/>
            <a:ext cx="2946154" cy="369332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9758DF-4374-0A44-F3B8-B6DBC0BE2187}"/>
              </a:ext>
            </a:extLst>
          </p:cNvPr>
          <p:cNvSpPr txBox="1"/>
          <p:nvPr/>
        </p:nvSpPr>
        <p:spPr>
          <a:xfrm>
            <a:off x="8552449" y="4778708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 Explanation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1B5650-64C9-A15C-5F06-71430CDF0A95}"/>
              </a:ext>
            </a:extLst>
          </p:cNvPr>
          <p:cNvSpPr/>
          <p:nvPr/>
        </p:nvSpPr>
        <p:spPr>
          <a:xfrm>
            <a:off x="8602000" y="5200125"/>
            <a:ext cx="2946154" cy="96137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1BA19-9177-30D8-FA48-17801FCC5670}"/>
              </a:ext>
            </a:extLst>
          </p:cNvPr>
          <p:cNvSpPr/>
          <p:nvPr/>
        </p:nvSpPr>
        <p:spPr>
          <a:xfrm>
            <a:off x="8602000" y="6357241"/>
            <a:ext cx="1405029" cy="337024"/>
          </a:xfrm>
          <a:prstGeom prst="rect">
            <a:avLst/>
          </a:prstGeom>
          <a:solidFill>
            <a:srgbClr val="92D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DC9BF-F6AD-2587-926D-E850A4EEAF3F}"/>
              </a:ext>
            </a:extLst>
          </p:cNvPr>
          <p:cNvSpPr/>
          <p:nvPr/>
        </p:nvSpPr>
        <p:spPr>
          <a:xfrm>
            <a:off x="10119779" y="6345034"/>
            <a:ext cx="1405029" cy="337024"/>
          </a:xfrm>
          <a:prstGeom prst="rect">
            <a:avLst/>
          </a:prstGeom>
          <a:solidFill>
            <a:srgbClr val="92D050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See All</a:t>
            </a:r>
          </a:p>
        </p:txBody>
      </p:sp>
    </p:spTree>
    <p:extLst>
      <p:ext uri="{BB962C8B-B14F-4D97-AF65-F5344CB8AC3E}">
        <p14:creationId xmlns:p14="http://schemas.microsoft.com/office/powerpoint/2010/main" val="21689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226</Words>
  <Application>Microsoft Office PowerPoint</Application>
  <PresentationFormat>Widescreen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16</cp:revision>
  <dcterms:created xsi:type="dcterms:W3CDTF">2024-01-13T17:30:41Z</dcterms:created>
  <dcterms:modified xsi:type="dcterms:W3CDTF">2024-01-27T23:14:04Z</dcterms:modified>
</cp:coreProperties>
</file>