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43" autoAdjust="0"/>
  </p:normalViewPr>
  <p:slideViewPr>
    <p:cSldViewPr snapToGrid="0">
      <p:cViewPr varScale="1">
        <p:scale>
          <a:sx n="91" d="100"/>
          <a:sy n="91" d="100"/>
        </p:scale>
        <p:origin x="13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2C09-BD04-4095-B156-9E7AB28F9CD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D06F-08C3-4C4E-A9ED-4FECE879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0234-8E3A-4409-B373-7D8B5C810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ireflyAdven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90F99-1703-8EA3-44D1-6EA0CCC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20" y="0"/>
            <a:ext cx="838948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8AFD3B-74CE-69DF-FFE7-249FAA617005}"/>
              </a:ext>
            </a:extLst>
          </p:cNvPr>
          <p:cNvSpPr/>
          <p:nvPr/>
        </p:nvSpPr>
        <p:spPr>
          <a:xfrm>
            <a:off x="7896406" y="6362063"/>
            <a:ext cx="1231900" cy="4484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Gemini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E4C32-C0F3-EAE6-E1D3-D2A3C9594A0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949586" y="5699087"/>
            <a:ext cx="562770" cy="66297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0F70E9-8151-8BC2-74FC-2BA47DD654FA}"/>
              </a:ext>
            </a:extLst>
          </p:cNvPr>
          <p:cNvSpPr/>
          <p:nvPr/>
        </p:nvSpPr>
        <p:spPr>
          <a:xfrm>
            <a:off x="9448445" y="3358661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F3827-2238-2D03-B53B-28D57CA55230}"/>
              </a:ext>
            </a:extLst>
          </p:cNvPr>
          <p:cNvSpPr/>
          <p:nvPr/>
        </p:nvSpPr>
        <p:spPr>
          <a:xfrm>
            <a:off x="9048393" y="4530234"/>
            <a:ext cx="981809" cy="4484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.NET/C#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A817E-A9A6-7A60-8CB8-E2791E68A375}"/>
              </a:ext>
            </a:extLst>
          </p:cNvPr>
          <p:cNvSpPr/>
          <p:nvPr/>
        </p:nvSpPr>
        <p:spPr>
          <a:xfrm>
            <a:off x="2253405" y="4021790"/>
            <a:ext cx="1194134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50AA3-AA14-517F-20CB-ADA8797F305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47539" y="4307540"/>
            <a:ext cx="370249" cy="58576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61382D-D5EE-877F-1BBD-F132AE752DEB}"/>
              </a:ext>
            </a:extLst>
          </p:cNvPr>
          <p:cNvSpPr/>
          <p:nvPr/>
        </p:nvSpPr>
        <p:spPr>
          <a:xfrm>
            <a:off x="209465" y="3706282"/>
            <a:ext cx="1557812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D5AE4-C568-7D0E-5431-741C41BBFAC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767277" y="3992032"/>
            <a:ext cx="486128" cy="31550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D3676-FB70-9B4E-0E7D-7B491FA8437C}"/>
              </a:ext>
            </a:extLst>
          </p:cNvPr>
          <p:cNvSpPr/>
          <p:nvPr/>
        </p:nvSpPr>
        <p:spPr>
          <a:xfrm>
            <a:off x="9249153" y="5701807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Storage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069462-2D8D-0C21-C504-8D22F5D534C4}"/>
              </a:ext>
            </a:extLst>
          </p:cNvPr>
          <p:cNvSpPr/>
          <p:nvPr/>
        </p:nvSpPr>
        <p:spPr>
          <a:xfrm>
            <a:off x="7112607" y="5138060"/>
            <a:ext cx="1673957" cy="561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Run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Layer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7050C-CEA5-5795-A8DF-4A5509D89CF0}"/>
              </a:ext>
            </a:extLst>
          </p:cNvPr>
          <p:cNvSpPr/>
          <p:nvPr/>
        </p:nvSpPr>
        <p:spPr>
          <a:xfrm>
            <a:off x="8512356" y="5108330"/>
            <a:ext cx="1210409" cy="27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 Python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4EFCC-622F-E87F-F16E-D325D78674C5}"/>
              </a:ext>
            </a:extLst>
          </p:cNvPr>
          <p:cNvCxnSpPr>
            <a:cxnSpLocks/>
          </p:cNvCxnSpPr>
          <p:nvPr/>
        </p:nvCxnSpPr>
        <p:spPr>
          <a:xfrm>
            <a:off x="6958025" y="4978642"/>
            <a:ext cx="154582" cy="15941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ACA3E-4332-6DA7-90ED-22B523CE9D3C}"/>
              </a:ext>
            </a:extLst>
          </p:cNvPr>
          <p:cNvSpPr/>
          <p:nvPr/>
        </p:nvSpPr>
        <p:spPr>
          <a:xfrm>
            <a:off x="5631962" y="2185705"/>
            <a:ext cx="1314450" cy="7718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Cloudflare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 Front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91EF32D-799C-1D24-02D7-90CFB5A50D92}"/>
              </a:ext>
            </a:extLst>
          </p:cNvPr>
          <p:cNvSpPr/>
          <p:nvPr/>
        </p:nvSpPr>
        <p:spPr>
          <a:xfrm>
            <a:off x="3817788" y="2185705"/>
            <a:ext cx="516961" cy="3672170"/>
          </a:xfrm>
          <a:prstGeom prst="leftBrace">
            <a:avLst>
              <a:gd name="adj1" fmla="val 8333"/>
              <a:gd name="adj2" fmla="val 737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9045-E6B5-8FFE-FAC0-5208D5CF6594}"/>
              </a:ext>
            </a:extLst>
          </p:cNvPr>
          <p:cNvSpPr txBox="1"/>
          <p:nvPr/>
        </p:nvSpPr>
        <p:spPr>
          <a:xfrm>
            <a:off x="270002" y="-25288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DA321-4399-7FA4-473B-C01AE1FAA8CB}"/>
              </a:ext>
            </a:extLst>
          </p:cNvPr>
          <p:cNvSpPr txBox="1"/>
          <p:nvPr/>
        </p:nvSpPr>
        <p:spPr>
          <a:xfrm>
            <a:off x="375109" y="-341479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F483C-3CF2-12B7-964A-80458E453C66}"/>
              </a:ext>
            </a:extLst>
          </p:cNvPr>
          <p:cNvSpPr txBox="1"/>
          <p:nvPr/>
        </p:nvSpPr>
        <p:spPr>
          <a:xfrm>
            <a:off x="81241" y="-68554"/>
            <a:ext cx="40784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SYSTEM ARCHITECTURE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Built using React, .NET, Python, SQL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Designed to use Google Gemini</a:t>
            </a:r>
          </a:p>
          <a:p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Designed for Google Cloud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Dynamic React webpage interaction with .NET and Python APIs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C62BBD-E8C0-F39F-0522-A706891FE28C}"/>
              </a:ext>
            </a:extLst>
          </p:cNvPr>
          <p:cNvSpPr/>
          <p:nvPr/>
        </p:nvSpPr>
        <p:spPr>
          <a:xfrm>
            <a:off x="5967602" y="3074390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09729F-7AAC-45D2-E9E3-EA7C4EAB0FD1}"/>
              </a:ext>
            </a:extLst>
          </p:cNvPr>
          <p:cNvSpPr/>
          <p:nvPr/>
        </p:nvSpPr>
        <p:spPr>
          <a:xfrm>
            <a:off x="5888965" y="377910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1DAD2-22B1-0461-8EA1-627D09680952}"/>
              </a:ext>
            </a:extLst>
          </p:cNvPr>
          <p:cNvSpPr/>
          <p:nvPr/>
        </p:nvSpPr>
        <p:spPr>
          <a:xfrm>
            <a:off x="7737499" y="3912747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642123-4A3C-9E60-5EAF-BAC9A12FD77C}"/>
              </a:ext>
            </a:extLst>
          </p:cNvPr>
          <p:cNvSpPr/>
          <p:nvPr/>
        </p:nvSpPr>
        <p:spPr>
          <a:xfrm>
            <a:off x="7242945" y="468137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E847E-C5E8-7BEE-A97D-F31C3999F2D8}"/>
              </a:ext>
            </a:extLst>
          </p:cNvPr>
          <p:cNvSpPr txBox="1"/>
          <p:nvPr/>
        </p:nvSpPr>
        <p:spPr>
          <a:xfrm>
            <a:off x="25180" y="4681371"/>
            <a:ext cx="3970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NEXT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Extend multimodal interaction with Gemini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Build out administrative aspects of the App, Google Identity, </a:t>
            </a:r>
            <a:r>
              <a:rPr lang="en-US" sz="2000" dirty="0" err="1"/>
              <a:t>etc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8779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78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21</cp:revision>
  <dcterms:created xsi:type="dcterms:W3CDTF">2024-01-13T17:30:41Z</dcterms:created>
  <dcterms:modified xsi:type="dcterms:W3CDTF">2024-01-30T23:49:12Z</dcterms:modified>
</cp:coreProperties>
</file>