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7"/>
  </p:notesMasterIdLst>
  <p:handoutMasterIdLst>
    <p:handoutMasterId r:id="rId8"/>
  </p:handoutMasterIdLst>
  <p:sldIdLst>
    <p:sldId id="307" r:id="rId4"/>
    <p:sldId id="306" r:id="rId5"/>
    <p:sldId id="308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2F2F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96" autoAdjust="0"/>
    <p:restoredTop sz="93662" autoAdjust="0"/>
  </p:normalViewPr>
  <p:slideViewPr>
    <p:cSldViewPr>
      <p:cViewPr varScale="1">
        <p:scale>
          <a:sx n="222" d="100"/>
          <a:sy n="222" d="100"/>
        </p:scale>
        <p:origin x="198" y="6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ט'/שבט/תשע"ז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520" cy="91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1" y="417514"/>
            <a:ext cx="3890196" cy="12214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075538"/>
            <a:ext cx="68072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67200"/>
            <a:ext cx="6807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0" y="5197476"/>
            <a:ext cx="28448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710869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1" y="6156576"/>
            <a:ext cx="1857895" cy="58189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10920536" y="241234"/>
            <a:ext cx="1187042" cy="10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1" y="2636839"/>
            <a:ext cx="82931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800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which columns will be loaded from the database</a:t>
            </a:r>
          </a:p>
          <a:p>
            <a:r>
              <a:rPr lang="en-US" dirty="0"/>
              <a:t>Controls the </a:t>
            </a:r>
            <a:r>
              <a:rPr lang="en-US" dirty="0" err="1"/>
              <a:t>Recompute</a:t>
            </a:r>
            <a:r>
              <a:rPr lang="en-US" dirty="0"/>
              <a:t> mechanism which affects </a:t>
            </a:r>
            <a:r>
              <a:rPr lang="en-US" dirty="0" err="1"/>
              <a:t>BindValue</a:t>
            </a:r>
            <a:r>
              <a:rPr lang="en-US" dirty="0"/>
              <a:t> and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which columns will be loaded from the database</a:t>
            </a:r>
          </a:p>
          <a:p>
            <a:pPr lvl="1"/>
            <a:r>
              <a:rPr lang="en-US" dirty="0"/>
              <a:t>By Default - If no column were added using “</a:t>
            </a:r>
            <a:r>
              <a:rPr lang="en-US" dirty="0" err="1">
                <a:latin typeface="Consolas" panose="020B0609020204030204" pitchFamily="49" charset="0"/>
              </a:rPr>
              <a:t>Columns.Add</a:t>
            </a:r>
            <a:r>
              <a:rPr lang="en-US" dirty="0"/>
              <a:t>” </a:t>
            </a:r>
            <a:br>
              <a:rPr lang="en-US" dirty="0"/>
            </a:br>
            <a:r>
              <a:rPr lang="en-US" dirty="0"/>
              <a:t>then all the columns which belongs to entities used in this controller will be added. </a:t>
            </a:r>
            <a:br>
              <a:rPr lang="en-US" dirty="0"/>
            </a:br>
            <a:r>
              <a:rPr lang="en-US" dirty="0"/>
              <a:t>(“Local columns” will not be added as part of this rule)</a:t>
            </a:r>
          </a:p>
          <a:p>
            <a:pPr lvl="1"/>
            <a:r>
              <a:rPr lang="en-US" dirty="0"/>
              <a:t>Columns are added using the “</a:t>
            </a:r>
            <a:r>
              <a:rPr lang="en-US" dirty="0" err="1">
                <a:latin typeface="Consolas" panose="020B0609020204030204" pitchFamily="49" charset="0"/>
              </a:rPr>
              <a:t>Columns.Add</a:t>
            </a:r>
            <a:r>
              <a:rPr lang="en-US" dirty="0"/>
              <a:t>” method</a:t>
            </a:r>
          </a:p>
          <a:p>
            <a:pPr lvl="1"/>
            <a:r>
              <a:rPr lang="en-US" dirty="0" err="1"/>
              <a:t>PrimaryKey</a:t>
            </a:r>
            <a:r>
              <a:rPr lang="en-US" dirty="0"/>
              <a:t> columns are added automatically</a:t>
            </a:r>
          </a:p>
          <a:p>
            <a:pPr lvl="1"/>
            <a:r>
              <a:rPr lang="en-US" dirty="0"/>
              <a:t>Any column that is set as a Data of a control on the View is automatically added.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0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the </a:t>
            </a:r>
            <a:r>
              <a:rPr lang="en-US" dirty="0" err="1"/>
              <a:t>Recompute</a:t>
            </a:r>
            <a:r>
              <a:rPr lang="en-US" dirty="0"/>
              <a:t> mechanism which affects </a:t>
            </a:r>
            <a:r>
              <a:rPr lang="en-US" dirty="0" err="1"/>
              <a:t>BindValue</a:t>
            </a:r>
            <a:r>
              <a:rPr lang="en-US" dirty="0"/>
              <a:t> and Relations</a:t>
            </a:r>
          </a:p>
          <a:p>
            <a:pPr lvl="1"/>
            <a:r>
              <a:rPr lang="en-US" dirty="0"/>
              <a:t>Columns that are not added to the column collection will not participate in the </a:t>
            </a:r>
            <a:r>
              <a:rPr lang="en-US" dirty="0" err="1"/>
              <a:t>recompute</a:t>
            </a:r>
            <a:endParaRPr lang="en-US" dirty="0"/>
          </a:p>
          <a:p>
            <a:pPr lvl="1"/>
            <a:r>
              <a:rPr lang="en-US" dirty="0" err="1"/>
              <a:t>BindValue</a:t>
            </a:r>
            <a:r>
              <a:rPr lang="en-US" dirty="0"/>
              <a:t> will only </a:t>
            </a:r>
            <a:r>
              <a:rPr lang="en-US" dirty="0" err="1"/>
              <a:t>recompute</a:t>
            </a:r>
            <a:r>
              <a:rPr lang="en-US" dirty="0"/>
              <a:t> based on columns that were added before it in the Columns Collection</a:t>
            </a:r>
          </a:p>
          <a:p>
            <a:pPr lvl="1"/>
            <a:r>
              <a:rPr lang="en-US" dirty="0"/>
              <a:t>Relations will only </a:t>
            </a:r>
            <a:r>
              <a:rPr lang="en-US" dirty="0" err="1"/>
              <a:t>recompute</a:t>
            </a:r>
            <a:r>
              <a:rPr lang="en-US" dirty="0"/>
              <a:t> based on columns that were added before the relation’s first column in the column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7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44FD858-3F76-43FA-A4C6-ED056076F94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21ECF36-2FFA-46BD-A402-8D8EBCA8F3B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23744</TotalTime>
  <Words>109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Arial Black</vt:lpstr>
      <vt:lpstr>Calibri</vt:lpstr>
      <vt:lpstr>Consolas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Column Collection</vt:lpstr>
      <vt:lpstr>Column Collection</vt:lpstr>
      <vt:lpstr>Column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Noam Honig</cp:lastModifiedBy>
  <cp:revision>142</cp:revision>
  <dcterms:created xsi:type="dcterms:W3CDTF">2014-07-16T13:45:44Z</dcterms:created>
  <dcterms:modified xsi:type="dcterms:W3CDTF">2017-02-05T08:59:01Z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