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י'/שבט/תשע"ז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01"/>
          <a:stretch/>
        </p:blipFill>
        <p:spPr>
          <a:xfrm>
            <a:off x="3287689" y="3764890"/>
            <a:ext cx="2162175" cy="24724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4088323"/>
            <a:ext cx="487877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24288</TotalTime>
  <Words>49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The C# (csharp) Language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anat</cp:lastModifiedBy>
  <cp:revision>124</cp:revision>
  <dcterms:created xsi:type="dcterms:W3CDTF">2014-07-16T13:45:44Z</dcterms:created>
  <dcterms:modified xsi:type="dcterms:W3CDTF">2017-02-07T04:33:02Z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