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6"/>
  </p:notesMasterIdLst>
  <p:handoutMasterIdLst>
    <p:handoutMasterId r:id="rId7"/>
  </p:handoutMasterIdLst>
  <p:sldIdLst>
    <p:sldId id="291" r:id="rId4"/>
    <p:sldId id="290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F2F2F2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696" autoAdjust="0"/>
    <p:restoredTop sz="93662" autoAdjust="0"/>
  </p:normalViewPr>
  <p:slideViewPr>
    <p:cSldViewPr>
      <p:cViewPr varScale="1">
        <p:scale>
          <a:sx n="124" d="100"/>
          <a:sy n="124" d="100"/>
        </p:scale>
        <p:origin x="96" y="231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C562DBC-A057-4482-B1DA-F1223766652F}" type="datetimeFigureOut">
              <a:rPr lang="he-IL" smtClean="0"/>
              <a:t>כ"ו/שבט/תשע"ז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7328767-BE34-4EAC-BFF6-8EADB210DC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66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72168-67EB-4E58-85AA-EDFD7A3D899E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81C2B-38DC-427F-9F6F-35E2AA12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7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28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RIT\Documents\Clients\Firefly\Collateral\Mazeget\Page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520" cy="912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Final_Firefly_Logo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1" y="417514"/>
            <a:ext cx="3890196" cy="122142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0400" y="2075538"/>
            <a:ext cx="6807200" cy="200025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ts val="4500"/>
              </a:lnSpc>
              <a:defRPr sz="4000" b="0" spc="-100" baseline="0">
                <a:solidFill>
                  <a:schemeClr val="bg1"/>
                </a:solidFill>
                <a:latin typeface="Arial Black" pitchFamily="34" charset="0"/>
                <a:ea typeface="Open Sans Condensed" pitchFamily="34" charset="0"/>
                <a:cs typeface="Open Sans Condensed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4267200"/>
            <a:ext cx="68072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Open Sans Condensed Light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67200" y="5197476"/>
            <a:ext cx="2844800" cy="365125"/>
          </a:xfrm>
        </p:spPr>
        <p:txBody>
          <a:bodyPr/>
          <a:lstStyle>
            <a:lvl1pPr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" pitchFamily="34" charset="0"/>
                <a:ea typeface="Open Sans Condensed" pitchFamily="34" charset="0"/>
                <a:cs typeface="Open Sans Condensed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7868" y="6376244"/>
            <a:ext cx="52675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3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710869" cy="1143000"/>
          </a:xfrm>
        </p:spPr>
        <p:txBody>
          <a:bodyPr/>
          <a:lstStyle>
            <a:lvl1pPr>
              <a:defRPr sz="3200" cap="all" baseline="0">
                <a:latin typeface="+mj-lt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000"/>
              </a:lnSpc>
              <a:buClr>
                <a:srgbClr val="FFC20F"/>
              </a:buClr>
              <a:defRPr sz="2000" i="0">
                <a:latin typeface="+mn-lt"/>
                <a:cs typeface="Arial" pitchFamily="34" charset="0"/>
              </a:defRPr>
            </a:lvl1pPr>
            <a:lvl2pPr marL="742950" indent="-285750">
              <a:buClr>
                <a:srgbClr val="FFC20F"/>
              </a:buClr>
              <a:buFont typeface="Calibri" pitchFamily="34" charset="0"/>
              <a:buChar char="-"/>
              <a:defRPr sz="2000" i="0">
                <a:latin typeface="+mn-lt"/>
                <a:cs typeface="Arial" pitchFamily="34" charset="0"/>
              </a:defRPr>
            </a:lvl2pPr>
            <a:lvl3pPr>
              <a:defRPr i="0">
                <a:latin typeface="+mn-lt"/>
                <a:cs typeface="Arial" pitchFamily="34" charset="0"/>
              </a:defRPr>
            </a:lvl3pPr>
            <a:lvl4pPr>
              <a:defRPr i="0">
                <a:latin typeface="+mn-lt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7868" y="6376244"/>
            <a:ext cx="52675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11" descr="Final_Firefly_Logo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31" y="6156576"/>
            <a:ext cx="1857895" cy="58189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Noam\Downloads\Moshe with trail (1)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87"/>
          <a:stretch/>
        </p:blipFill>
        <p:spPr bwMode="auto">
          <a:xfrm>
            <a:off x="10920536" y="241234"/>
            <a:ext cx="1187042" cy="102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82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924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35151" y="2636839"/>
            <a:ext cx="8293100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27C6A-FD7E-4C5F-AD2B-DB1ED8C36AA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1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AF708B-2053-4AF1-9637-C758253FA8AA}" type="slidenum">
              <a:rPr lang="he-IL" i="1">
                <a:latin typeface="Verdana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741368"/>
            <a:ext cx="12192000" cy="116632"/>
          </a:xfrm>
          <a:prstGeom prst="rect">
            <a:avLst/>
          </a:prstGeom>
          <a:solidFill>
            <a:srgbClr val="FFC20F"/>
          </a:solidFill>
          <a:ln w="0">
            <a:solidFill>
              <a:srgbClr val="FFC00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sz="1800" i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3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1261B3"/>
          </a:solidFill>
          <a:latin typeface="+mj-lt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261B3"/>
        </a:buClr>
        <a:buFont typeface="Arial" charset="0"/>
        <a:buChar char="•"/>
        <a:defRPr sz="2800" i="1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261B3"/>
        </a:buClr>
        <a:buFont typeface="Arial" charset="0"/>
        <a:buChar char="–"/>
        <a:defRPr sz="2400" i="1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Calling a controller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5400000">
            <a:off x="4799956" y="-1049709"/>
            <a:ext cx="648072" cy="6285584"/>
          </a:xfrm>
          <a:prstGeom prst="rightBrace">
            <a:avLst>
              <a:gd name="adj1" fmla="val 8333"/>
              <a:gd name="adj2" fmla="val 540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3789040"/>
            <a:ext cx="8912368" cy="2259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143672" y="2492896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Calls the constructor and creates an instance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3071664" y="3200782"/>
            <a:ext cx="1764196" cy="588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402482"/>
            <a:ext cx="7497044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8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Controller life cycle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7177"/>
          <a:stretch/>
        </p:blipFill>
        <p:spPr>
          <a:xfrm>
            <a:off x="1832877" y="1965659"/>
            <a:ext cx="1860242" cy="883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2207568" y="2287866"/>
            <a:ext cx="1152128" cy="349046"/>
          </a:xfrm>
          <a:prstGeom prst="roundRect">
            <a:avLst>
              <a:gd name="adj" fmla="val 19546"/>
            </a:avLst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877" y="1166401"/>
            <a:ext cx="4667364" cy="320214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10" idx="1"/>
          </p:cNvCxnSpPr>
          <p:nvPr/>
        </p:nvCxnSpPr>
        <p:spPr>
          <a:xfrm flipH="1">
            <a:off x="3359697" y="1325389"/>
            <a:ext cx="2486423" cy="585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846119" y="1159496"/>
            <a:ext cx="654122" cy="331786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135560" y="2636912"/>
            <a:ext cx="2195454" cy="373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792" y="1600200"/>
            <a:ext cx="6264696" cy="45651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the </a:t>
            </a:r>
            <a:r>
              <a:rPr lang="en-US" b="1" u="sng" dirty="0"/>
              <a:t>Execute()</a:t>
            </a:r>
            <a:r>
              <a:rPr lang="en-US" dirty="0"/>
              <a:t> method is called the controller runs and performs the following events:</a:t>
            </a:r>
          </a:p>
          <a:p>
            <a:r>
              <a:rPr lang="en-US" b="1" dirty="0" err="1"/>
              <a:t>OnLoad</a:t>
            </a:r>
            <a:endParaRPr lang="en-US" b="1" dirty="0"/>
          </a:p>
          <a:p>
            <a:r>
              <a:rPr lang="en-US" b="1" dirty="0" err="1"/>
              <a:t>OnStart</a:t>
            </a:r>
            <a:endParaRPr lang="en-US" b="1" dirty="0"/>
          </a:p>
          <a:p>
            <a:r>
              <a:rPr lang="en-US" dirty="0"/>
              <a:t>Load data and for each row:</a:t>
            </a:r>
          </a:p>
          <a:p>
            <a:pPr marL="857250" lvl="1" indent="-457200"/>
            <a:r>
              <a:rPr lang="en-US" b="1" dirty="0" err="1"/>
              <a:t>OnEnterRow</a:t>
            </a:r>
            <a:endParaRPr lang="en-US" b="1" dirty="0"/>
          </a:p>
          <a:p>
            <a:pPr marL="857250" lvl="1" indent="-457200"/>
            <a:r>
              <a:rPr lang="en-US" b="1" dirty="0" err="1"/>
              <a:t>OnLeaveRow</a:t>
            </a:r>
            <a:endParaRPr lang="en-US" b="1" dirty="0"/>
          </a:p>
          <a:p>
            <a:pPr marL="857250" lvl="1" indent="-457200"/>
            <a:r>
              <a:rPr lang="en-US" b="1" dirty="0" err="1"/>
              <a:t>OnSavingRow</a:t>
            </a:r>
            <a:r>
              <a:rPr lang="en-US" dirty="0"/>
              <a:t> – if the row was changed</a:t>
            </a:r>
          </a:p>
          <a:p>
            <a:pPr marL="857250" lvl="1" indent="-457200"/>
            <a:r>
              <a:rPr lang="en-US" dirty="0"/>
              <a:t>Save changes to the database</a:t>
            </a:r>
          </a:p>
          <a:p>
            <a:r>
              <a:rPr lang="en-US" b="1" dirty="0" err="1"/>
              <a:t>OnEnd</a:t>
            </a:r>
            <a:endParaRPr lang="en-US" b="1" dirty="0"/>
          </a:p>
          <a:p>
            <a:r>
              <a:rPr lang="en-US" b="1" dirty="0" err="1"/>
              <a:t>OnUnLoad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5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921ECF36-2FFA-46BD-A402-8D8EBCA8F3B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44FD858-3F76-43FA-A4C6-ED056076F94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24287</TotalTime>
  <Words>57</Words>
  <Application>Microsoft Office PowerPoint</Application>
  <PresentationFormat>Widescreen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Arial Black</vt:lpstr>
      <vt:lpstr>Calibri</vt:lpstr>
      <vt:lpstr>Microsoft Sans Serif</vt:lpstr>
      <vt:lpstr>Open Sans Condensed</vt:lpstr>
      <vt:lpstr>Open Sans Condensed Light</vt:lpstr>
      <vt:lpstr>Segoe UI</vt:lpstr>
      <vt:lpstr>Verdana</vt:lpstr>
      <vt:lpstr>1_Office Theme</vt:lpstr>
      <vt:lpstr>Calling a controller</vt:lpstr>
      <vt:lpstr>Controller life cycle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UIController</dc:title>
  <dc:creator>Gilad</dc:creator>
  <cp:lastModifiedBy>yoniwin10</cp:lastModifiedBy>
  <cp:revision>125</cp:revision>
  <dcterms:created xsi:type="dcterms:W3CDTF">2014-07-16T13:45:44Z</dcterms:created>
  <dcterms:modified xsi:type="dcterms:W3CDTF">2017-02-22T07:45:56Z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