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1"/>
  </p:notesMasterIdLst>
  <p:handoutMasterIdLst>
    <p:handoutMasterId r:id="rId12"/>
  </p:handoutMasterIdLst>
  <p:sldIdLst>
    <p:sldId id="305" r:id="rId4"/>
    <p:sldId id="300" r:id="rId5"/>
    <p:sldId id="299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32" d="100"/>
          <a:sy n="32" d="100"/>
        </p:scale>
        <p:origin x="78" y="7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ו'/שבט/תשע"ז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15362"/>
            <a:ext cx="6807200" cy="3029862"/>
          </a:xfrm>
        </p:spPr>
        <p:txBody>
          <a:bodyPr/>
          <a:lstStyle/>
          <a:p>
            <a:r>
              <a:rPr lang="en-US" dirty="0"/>
              <a:t>Large Migrated Project Structure and </a:t>
            </a:r>
            <a:br>
              <a:rPr lang="en-US" dirty="0"/>
            </a:br>
            <a:r>
              <a:rPr lang="en-US" dirty="0" err="1"/>
              <a:t>AbstractFactory.Create</a:t>
            </a:r>
            <a:r>
              <a:rPr lang="en-US" dirty="0"/>
              <a:t> method</a:t>
            </a:r>
            <a:endParaRPr lang="en-US" dirty="0">
              <a:solidFill>
                <a:srgbClr val="FFC2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04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Migrated code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Northwind</a:t>
            </a:r>
            <a:r>
              <a:rPr lang="en-US" dirty="0"/>
              <a:t> - application startup code</a:t>
            </a:r>
          </a:p>
          <a:p>
            <a:pPr lvl="1"/>
            <a:r>
              <a:rPr lang="en-US" dirty="0" err="1"/>
              <a:t>Program.Main</a:t>
            </a:r>
            <a:r>
              <a:rPr lang="en-US" dirty="0"/>
              <a:t> – the entry point code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ApplicationCore</a:t>
            </a:r>
            <a:r>
              <a:rPr lang="en-US" dirty="0"/>
              <a:t> class – (Main Program)</a:t>
            </a:r>
          </a:p>
          <a:p>
            <a:pPr lvl="1"/>
            <a:r>
              <a:rPr lang="en-US" dirty="0"/>
              <a:t>The MDI and the main </a:t>
            </a:r>
            <a:r>
              <a:rPr lang="en-US" dirty="0" err="1"/>
              <a:t>menues</a:t>
            </a:r>
            <a:endParaRPr lang="en-US" dirty="0"/>
          </a:p>
          <a:p>
            <a:pPr lvl="1"/>
            <a:r>
              <a:rPr lang="en-US" dirty="0"/>
              <a:t>List of programs &amp; Entities</a:t>
            </a:r>
          </a:p>
          <a:p>
            <a:r>
              <a:rPr lang="en-US" dirty="0" err="1"/>
              <a:t>Northwind.Products</a:t>
            </a:r>
            <a:r>
              <a:rPr lang="en-US" dirty="0"/>
              <a:t> – Programs that are in the Products module</a:t>
            </a:r>
          </a:p>
          <a:p>
            <a:r>
              <a:rPr lang="en-US" dirty="0" err="1"/>
              <a:t>Northwind.Customers</a:t>
            </a:r>
            <a:r>
              <a:rPr lang="en-US" dirty="0"/>
              <a:t> – Programs that are in the Customers module</a:t>
            </a:r>
          </a:p>
          <a:p>
            <a:r>
              <a:rPr lang="en-US" dirty="0" err="1"/>
              <a:t>Northwind.Orders</a:t>
            </a:r>
            <a:r>
              <a:rPr lang="en-US" dirty="0"/>
              <a:t> – Programs that are in the Orders module</a:t>
            </a:r>
          </a:p>
          <a:p>
            <a:r>
              <a:rPr lang="en-US" dirty="0" err="1"/>
              <a:t>NorthwindBase</a:t>
            </a:r>
            <a:r>
              <a:rPr lang="en-US" dirty="0"/>
              <a:t> – everything that is shared by the entire project</a:t>
            </a:r>
          </a:p>
          <a:p>
            <a:pPr lvl="1"/>
            <a:r>
              <a:rPr lang="en-US" dirty="0"/>
              <a:t>Tables, Types, Rights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Northwind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6920" cy="1143000"/>
          </a:xfrm>
        </p:spPr>
        <p:txBody>
          <a:bodyPr/>
          <a:lstStyle/>
          <a:p>
            <a:r>
              <a:rPr lang="en-US" dirty="0"/>
              <a:t>Adding and calling Customer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36" y="4316725"/>
            <a:ext cx="11881320" cy="1805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1" name="CustomerOrders abstract Background"/>
          <p:cNvSpPr/>
          <p:nvPr/>
        </p:nvSpPr>
        <p:spPr>
          <a:xfrm>
            <a:off x="6960526" y="4360468"/>
            <a:ext cx="5040130" cy="1747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rders Gray"/>
          <p:cNvSpPr/>
          <p:nvPr/>
        </p:nvSpPr>
        <p:spPr>
          <a:xfrm>
            <a:off x="7162031" y="1507148"/>
            <a:ext cx="4884729" cy="213787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rgbClr val="BFBFBF"/>
                </a:solidFill>
              </a:rPr>
              <a:t>Northwind.Orders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6" name="Orders Green"/>
          <p:cNvSpPr/>
          <p:nvPr/>
        </p:nvSpPr>
        <p:spPr>
          <a:xfrm>
            <a:off x="7154027" y="1518247"/>
            <a:ext cx="488472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Customers Gray"/>
          <p:cNvSpPr/>
          <p:nvPr/>
        </p:nvSpPr>
        <p:spPr>
          <a:xfrm>
            <a:off x="639871" y="1518247"/>
            <a:ext cx="6325999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Customers Green"/>
          <p:cNvSpPr/>
          <p:nvPr/>
        </p:nvSpPr>
        <p:spPr>
          <a:xfrm>
            <a:off x="634527" y="1521645"/>
            <a:ext cx="632599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ysClr val="windowText" lastClr="000000"/>
                </a:solidFill>
              </a:rPr>
              <a:t>Northwind.Customers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436" y="1518247"/>
            <a:ext cx="352307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450" y="383992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436046" y="382160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3447213" y="3846059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Customer Orders Bachground"/>
          <p:cNvSpPr/>
          <p:nvPr/>
        </p:nvSpPr>
        <p:spPr>
          <a:xfrm>
            <a:off x="7364283" y="2041136"/>
            <a:ext cx="4480560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Customer Orders 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16" y="2076695"/>
            <a:ext cx="3115934" cy="161990"/>
          </a:xfrm>
          <a:prstGeom prst="rect">
            <a:avLst/>
          </a:prstGeom>
        </p:spPr>
      </p:pic>
      <p:pic>
        <p:nvPicPr>
          <p:cNvPr id="56" name="Customer Orders Run Metho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05" y="2446125"/>
            <a:ext cx="3716252" cy="686077"/>
          </a:xfrm>
          <a:prstGeom prst="rect">
            <a:avLst/>
          </a:prstGeom>
        </p:spPr>
      </p:pic>
      <p:sp>
        <p:nvSpPr>
          <p:cNvPr id="63" name="Show Customer Background"/>
          <p:cNvSpPr/>
          <p:nvPr/>
        </p:nvSpPr>
        <p:spPr>
          <a:xfrm>
            <a:off x="906958" y="2010240"/>
            <a:ext cx="5781136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pic>
        <p:nvPicPr>
          <p:cNvPr id="69" name="Show CustomersView Class"/>
          <p:cNvPicPr>
            <a:picLocks noChangeAspect="1"/>
          </p:cNvPicPr>
          <p:nvPr/>
        </p:nvPicPr>
        <p:blipFill rotWithShape="1">
          <a:blip r:embed="rId4"/>
          <a:srcRect t="61135"/>
          <a:stretch/>
        </p:blipFill>
        <p:spPr>
          <a:xfrm>
            <a:off x="925264" y="2041136"/>
            <a:ext cx="5393330" cy="166654"/>
          </a:xfrm>
          <a:prstGeom prst="rect">
            <a:avLst/>
          </a:prstGeom>
        </p:spPr>
      </p:pic>
      <p:pic>
        <p:nvPicPr>
          <p:cNvPr id="70" name="Empty Button 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86" y="2348621"/>
            <a:ext cx="4145050" cy="562202"/>
          </a:xfrm>
          <a:prstGeom prst="rect">
            <a:avLst/>
          </a:prstGeom>
        </p:spPr>
      </p:pic>
      <p:pic>
        <p:nvPicPr>
          <p:cNvPr id="66" name="Button code with n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486" y="2348621"/>
            <a:ext cx="4802541" cy="590789"/>
          </a:xfrm>
          <a:prstGeom prst="rect">
            <a:avLst/>
          </a:prstGeom>
        </p:spPr>
      </p:pic>
      <p:pic>
        <p:nvPicPr>
          <p:cNvPr id="3" name="Build Erro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8" y="3102388"/>
            <a:ext cx="4040233" cy="7908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" name="Button code with new and erro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486" y="2348621"/>
            <a:ext cx="4783483" cy="571731"/>
          </a:xfrm>
          <a:prstGeom prst="rect">
            <a:avLst/>
          </a:prstGeom>
        </p:spPr>
      </p:pic>
      <p:pic>
        <p:nvPicPr>
          <p:cNvPr id="9" name="Customer Orders Change To Cor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16" y="2076695"/>
            <a:ext cx="3373213" cy="304923"/>
          </a:xfrm>
          <a:prstGeom prst="rect">
            <a:avLst/>
          </a:prstGeom>
        </p:spPr>
      </p:pic>
      <p:pic>
        <p:nvPicPr>
          <p:cNvPr id="16" name="Abstract class vanil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5027" y="4394743"/>
            <a:ext cx="4831128" cy="1667549"/>
          </a:xfrm>
          <a:prstGeom prst="rect">
            <a:avLst/>
          </a:prstGeom>
        </p:spPr>
      </p:pic>
      <p:pic>
        <p:nvPicPr>
          <p:cNvPr id="18" name="CustomerOrdersCoreChangeBaseClas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0416" y="2076695"/>
            <a:ext cx="3373213" cy="314452"/>
          </a:xfrm>
          <a:prstGeom prst="rect">
            <a:avLst/>
          </a:prstGeom>
        </p:spPr>
      </p:pic>
      <p:pic>
        <p:nvPicPr>
          <p:cNvPr id="19" name="Run with Overrid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8905" y="2446125"/>
            <a:ext cx="3668608" cy="762308"/>
          </a:xfrm>
          <a:prstGeom prst="rect">
            <a:avLst/>
          </a:prstGeom>
        </p:spPr>
      </p:pic>
      <p:pic>
        <p:nvPicPr>
          <p:cNvPr id="11" name="Error Abstrac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3153" y="3250936"/>
            <a:ext cx="3754368" cy="5907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CustomerOrdersCore Endgam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0416" y="2076695"/>
            <a:ext cx="3287454" cy="152462"/>
          </a:xfrm>
          <a:prstGeom prst="rect">
            <a:avLst/>
          </a:prstGeom>
        </p:spPr>
      </p:pic>
      <p:pic>
        <p:nvPicPr>
          <p:cNvPr id="14" name="Abstract class With Amended Run Method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5027" y="4394743"/>
            <a:ext cx="4821599" cy="1658020"/>
          </a:xfrm>
          <a:prstGeom prst="rect">
            <a:avLst/>
          </a:prstGeom>
        </p:spPr>
      </p:pic>
      <p:pic>
        <p:nvPicPr>
          <p:cNvPr id="21" name="Button code using creat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5486" y="2348621"/>
            <a:ext cx="5002647" cy="724193"/>
          </a:xfrm>
          <a:prstGeom prst="rect">
            <a:avLst/>
          </a:prstGeom>
        </p:spPr>
      </p:pic>
      <p:pic>
        <p:nvPicPr>
          <p:cNvPr id="22" name="Button Code Final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5486" y="2348621"/>
            <a:ext cx="5002647" cy="5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animBg="1"/>
      <p:bldP spid="6" grpId="1" animBg="1"/>
      <p:bldP spid="6" grpId="2" animBg="1"/>
      <p:bldP spid="33" grpId="1" animBg="1"/>
      <p:bldP spid="33" grpId="2" animBg="1"/>
      <p:bldP spid="33" grpId="3" animBg="1"/>
      <p:bldP spid="55" grpId="0" animBg="1"/>
      <p:bldP spid="6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23714</TotalTime>
  <Words>124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Large Migrated Project Structure and  AbstractFactory.Create method</vt:lpstr>
      <vt:lpstr>Migrated code structure </vt:lpstr>
      <vt:lpstr>Northwind Project</vt:lpstr>
      <vt:lpstr>Northwind.Products</vt:lpstr>
      <vt:lpstr>NorthwinD.Customers</vt:lpstr>
      <vt:lpstr>NorthwinD.Orders</vt:lpstr>
      <vt:lpstr>Adding and calling Customer Orders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130</cp:revision>
  <dcterms:created xsi:type="dcterms:W3CDTF">2014-07-16T13:45:44Z</dcterms:created>
  <dcterms:modified xsi:type="dcterms:W3CDTF">2017-02-02T05:11:27Z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