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0"/>
  </p:notesMasterIdLst>
  <p:handoutMasterIdLst>
    <p:handoutMasterId r:id="rId11"/>
  </p:handoutMasterIdLst>
  <p:sldIdLst>
    <p:sldId id="294" r:id="rId4"/>
    <p:sldId id="291" r:id="rId5"/>
    <p:sldId id="292" r:id="rId6"/>
    <p:sldId id="293" r:id="rId7"/>
    <p:sldId id="295" r:id="rId8"/>
    <p:sldId id="296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96" autoAdjust="0"/>
    <p:restoredTop sz="93662" autoAdjust="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י"א/שבט/תשע"ז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Migrated Data Types</a:t>
            </a: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1406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to: </a:t>
            </a:r>
            <a:r>
              <a:rPr lang="en-US" dirty="0" err="1"/>
              <a:t>int</a:t>
            </a:r>
            <a:r>
              <a:rPr lang="en-US" dirty="0"/>
              <a:t>, decimal, float, double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Can be null as opposed to </a:t>
            </a:r>
            <a:r>
              <a:rPr lang="en-US" dirty="0" err="1"/>
              <a:t>int</a:t>
            </a:r>
            <a:r>
              <a:rPr lang="en-US" dirty="0"/>
              <a:t>, decimal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Can hold any </a:t>
            </a:r>
            <a:r>
              <a:rPr lang="en-US" dirty="0" err="1"/>
              <a:t>int</a:t>
            </a:r>
            <a:r>
              <a:rPr lang="en-US" dirty="0"/>
              <a:t> or decimal value</a:t>
            </a:r>
          </a:p>
          <a:p>
            <a:r>
              <a:rPr lang="en-US" dirty="0"/>
              <a:t>When divided by Zero – returns Zero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Number n = 1;</a:t>
            </a:r>
          </a:p>
          <a:p>
            <a:pPr lvl="1"/>
            <a:r>
              <a:rPr lang="en-US" dirty="0"/>
              <a:t>Number n2 = -1.5;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-  string</a:t>
            </a:r>
          </a:p>
          <a:p>
            <a:r>
              <a:rPr lang="en-US" dirty="0"/>
              <a:t>Can be null </a:t>
            </a:r>
          </a:p>
          <a:p>
            <a:r>
              <a:rPr lang="en-US" dirty="0"/>
              <a:t>When performing comparison it ignores spaces.</a:t>
            </a:r>
          </a:p>
          <a:p>
            <a:pPr lvl="1"/>
            <a:r>
              <a:rPr lang="en-US" dirty="0"/>
              <a:t>For string: “a “== “a”  return false</a:t>
            </a:r>
          </a:p>
          <a:p>
            <a:pPr lvl="1"/>
            <a:r>
              <a:rPr lang="en-US" dirty="0"/>
              <a:t>For Text: “a “==“a” return true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Text a = “.NET”;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-  bool</a:t>
            </a:r>
          </a:p>
          <a:p>
            <a:r>
              <a:rPr lang="en-US" dirty="0"/>
              <a:t>Can be null as opposed to bool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Bool a = true;</a:t>
            </a:r>
          </a:p>
          <a:p>
            <a:pPr lvl="1"/>
            <a:r>
              <a:rPr lang="en-US" dirty="0"/>
              <a:t>Bool b =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Resembles - 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Resolution - days</a:t>
            </a:r>
          </a:p>
          <a:p>
            <a:r>
              <a:rPr lang="en-US" dirty="0"/>
              <a:t>Can be null as opposed to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Can have Empty (Zero) date – as opposed to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Date d = </a:t>
            </a:r>
            <a:r>
              <a:rPr lang="en-US" dirty="0" err="1"/>
              <a:t>Date.Now</a:t>
            </a:r>
            <a:endParaRPr lang="en-US" dirty="0"/>
          </a:p>
          <a:p>
            <a:pPr lvl="1"/>
            <a:r>
              <a:rPr lang="en-US" dirty="0"/>
              <a:t>Date </a:t>
            </a:r>
            <a:r>
              <a:rPr lang="en-US" dirty="0" err="1"/>
              <a:t>bd</a:t>
            </a:r>
            <a:r>
              <a:rPr lang="en-US" dirty="0"/>
              <a:t> = new Date(1976,6,16)</a:t>
            </a:r>
          </a:p>
          <a:p>
            <a:pPr lvl="1"/>
            <a:r>
              <a:rPr lang="en-US" dirty="0"/>
              <a:t>If (d==</a:t>
            </a:r>
            <a:r>
              <a:rPr lang="en-US" dirty="0" err="1"/>
              <a:t>Date.Empty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Remotely Resembles -  </a:t>
            </a:r>
            <a:r>
              <a:rPr lang="en-US" dirty="0" err="1"/>
              <a:t>TimeSpan</a:t>
            </a:r>
            <a:endParaRPr lang="en-US" dirty="0"/>
          </a:p>
          <a:p>
            <a:r>
              <a:rPr lang="en-US" dirty="0"/>
              <a:t>Resolution: Seconds</a:t>
            </a:r>
          </a:p>
          <a:p>
            <a:r>
              <a:rPr lang="en-US" dirty="0"/>
              <a:t>Can be null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Time t = </a:t>
            </a:r>
            <a:r>
              <a:rPr lang="en-US" dirty="0" err="1"/>
              <a:t>Time.Now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Time t1 = new Time(8,35,25);</a:t>
            </a:r>
          </a:p>
          <a:p>
            <a:pPr lvl="1"/>
            <a:r>
              <a:rPr lang="en-US" dirty="0"/>
              <a:t>Time t2 = </a:t>
            </a:r>
            <a:r>
              <a:rPr lang="en-US" dirty="0" err="1"/>
              <a:t>Time.StartOfDay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24288</TotalTime>
  <Words>204</Words>
  <Application>Microsoft Office PowerPoint</Application>
  <PresentationFormat>Widescreen</PresentationFormat>
  <Paragraphs>50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Migrated Data Types</vt:lpstr>
      <vt:lpstr>Number</vt:lpstr>
      <vt:lpstr>Text</vt:lpstr>
      <vt:lpstr>Bool</vt:lpstr>
      <vt:lpstr>Date</vt:lpstr>
      <vt:lpstr>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anat</cp:lastModifiedBy>
  <cp:revision>124</cp:revision>
  <dcterms:created xsi:type="dcterms:W3CDTF">2014-07-16T13:45:44Z</dcterms:created>
  <dcterms:modified xsi:type="dcterms:W3CDTF">2017-02-07T04:55:36Z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