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5"/>
  </p:notesMasterIdLst>
  <p:handoutMasterIdLst>
    <p:handoutMasterId r:id="rId6"/>
  </p:handoutMasterIdLst>
  <p:sldIdLst>
    <p:sldId id="29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F2F2F2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96" autoAdjust="0"/>
    <p:restoredTop sz="93662" autoAdjust="0"/>
  </p:normalViewPr>
  <p:slideViewPr>
    <p:cSldViewPr>
      <p:cViewPr varScale="1">
        <p:scale>
          <a:sx n="124" d="100"/>
          <a:sy n="124" d="100"/>
        </p:scale>
        <p:origin x="96" y="231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C562DBC-A057-4482-B1DA-F1223766652F}" type="datetimeFigureOut">
              <a:rPr lang="he-IL" smtClean="0"/>
              <a:t>ל'/שבט/תשע"ז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7328767-BE34-4EAC-BFF6-8EADB210DC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66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72168-67EB-4E58-85AA-EDFD7A3D899E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81C2B-38DC-427F-9F6F-35E2AA12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7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RIT\Documents\Clients\Firefly\Collateral\Mazeget\Page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520" cy="912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Final_Firefly_Logo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1" y="417514"/>
            <a:ext cx="3890196" cy="122142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0400" y="2075538"/>
            <a:ext cx="6807200" cy="20002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ts val="4500"/>
              </a:lnSpc>
              <a:defRPr sz="4000" b="0" spc="-100" baseline="0">
                <a:solidFill>
                  <a:schemeClr val="bg1"/>
                </a:solidFill>
                <a:latin typeface="Arial Black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4267200"/>
            <a:ext cx="68072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Open Sans Condensed Light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67200" y="5197476"/>
            <a:ext cx="2844800" cy="365125"/>
          </a:xfrm>
        </p:spPr>
        <p:txBody>
          <a:bodyPr/>
          <a:lstStyle>
            <a:lvl1pPr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868" y="6376244"/>
            <a:ext cx="52675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3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710869" cy="1143000"/>
          </a:xfrm>
        </p:spPr>
        <p:txBody>
          <a:bodyPr/>
          <a:lstStyle>
            <a:lvl1pPr>
              <a:defRPr sz="3200" cap="all" baseline="0">
                <a:latin typeface="+mj-lt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000"/>
              </a:lnSpc>
              <a:buClr>
                <a:srgbClr val="FFC20F"/>
              </a:buClr>
              <a:defRPr sz="2000" i="0">
                <a:latin typeface="+mn-lt"/>
                <a:cs typeface="Arial" pitchFamily="34" charset="0"/>
              </a:defRPr>
            </a:lvl1pPr>
            <a:lvl2pPr marL="742950" indent="-285750">
              <a:buClr>
                <a:srgbClr val="FFC20F"/>
              </a:buClr>
              <a:buFont typeface="Calibri" pitchFamily="34" charset="0"/>
              <a:buChar char="-"/>
              <a:defRPr sz="2000" i="0">
                <a:latin typeface="+mn-lt"/>
                <a:cs typeface="Arial" pitchFamily="34" charset="0"/>
              </a:defRPr>
            </a:lvl2pPr>
            <a:lvl3pPr>
              <a:defRPr i="0">
                <a:latin typeface="+mn-lt"/>
                <a:cs typeface="Arial" pitchFamily="34" charset="0"/>
              </a:defRPr>
            </a:lvl3pPr>
            <a:lvl4pPr>
              <a:defRPr i="0">
                <a:latin typeface="+mn-lt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868" y="6376244"/>
            <a:ext cx="52675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1" descr="Final_Firefly_Logo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31" y="6156576"/>
            <a:ext cx="1857895" cy="58189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Noam\Downloads\Moshe with trail (1)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87"/>
          <a:stretch/>
        </p:blipFill>
        <p:spPr bwMode="auto">
          <a:xfrm>
            <a:off x="10920536" y="241234"/>
            <a:ext cx="1187042" cy="102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82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92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35151" y="2636839"/>
            <a:ext cx="8293100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27C6A-FD7E-4C5F-AD2B-DB1ED8C36AA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1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AF708B-2053-4AF1-9637-C758253FA8AA}" type="slidenum">
              <a:rPr lang="he-IL" i="1">
                <a:latin typeface="Verdana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741368"/>
            <a:ext cx="12192000" cy="116632"/>
          </a:xfrm>
          <a:prstGeom prst="rect">
            <a:avLst/>
          </a:prstGeom>
          <a:solidFill>
            <a:srgbClr val="FFC20F"/>
          </a:solidFill>
          <a:ln w="0">
            <a:solidFill>
              <a:srgbClr val="FFC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800" i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3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261B3"/>
          </a:solidFill>
          <a:latin typeface="+mj-lt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•"/>
        <a:defRPr sz="2800" i="1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–"/>
        <a:defRPr sz="2400" i="1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/>
          <p:cNvSpPr/>
          <p:nvPr/>
        </p:nvSpPr>
        <p:spPr>
          <a:xfrm>
            <a:off x="5272220" y="3863182"/>
            <a:ext cx="5375245" cy="750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 err="1"/>
              <a:t>CSharp</a:t>
            </a:r>
            <a:r>
              <a:rPr lang="en-US" dirty="0"/>
              <a:t> 6 style: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method that returns the same </a:t>
            </a:r>
            <a:r>
              <a:rPr lang="en-US" dirty="0" err="1"/>
              <a:t>specifc</a:t>
            </a:r>
            <a:r>
              <a:rPr lang="en-US" dirty="0"/>
              <a:t>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=&gt; </a:t>
            </a:r>
            <a:r>
              <a:rPr lang="en-US" altLang="en-US" dirty="0">
                <a:latin typeface="Consolas" panose="020B0609020204030204" pitchFamily="49" charset="0"/>
              </a:rPr>
              <a:t>a method that returns 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Date</a:t>
            </a:r>
            <a:b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</a:br>
            <a:endParaRPr lang="en-US" alt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Number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=&gt; </a:t>
            </a:r>
            <a:r>
              <a:rPr lang="en-US" altLang="en-US" dirty="0">
                <a:latin typeface="Consolas" panose="020B0609020204030204" pitchFamily="49" charset="0"/>
              </a:rPr>
              <a:t>a method that returns 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Number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Time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=&gt; </a:t>
            </a:r>
            <a:r>
              <a:rPr lang="en-US" altLang="en-US" dirty="0">
                <a:latin typeface="Consolas" panose="020B0609020204030204" pitchFamily="49" charset="0"/>
              </a:rPr>
              <a:t>a method that returns 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Time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Text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=&gt; </a:t>
            </a:r>
            <a:r>
              <a:rPr lang="en-US" altLang="en-US" dirty="0">
                <a:latin typeface="Consolas" panose="020B0609020204030204" pitchFamily="49" charset="0"/>
              </a:rPr>
              <a:t>a method that returns 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=&gt; </a:t>
            </a:r>
            <a:r>
              <a:rPr lang="en-US" altLang="en-US" dirty="0">
                <a:latin typeface="Consolas" panose="020B0609020204030204" pitchFamily="49" charset="0"/>
              </a:rPr>
              <a:t>a method that returns 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</a:rPr>
              <a:t>Bool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….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981201" y="584530"/>
            <a:ext cx="3142207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sz="2800" b="0" cap="none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altLang="en-US" sz="2800" b="0" cap="non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800" b="0" cap="none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2800" b="0" cap="none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endParaRPr lang="en-US" altLang="en-US" sz="1800" b="0" cap="none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3737430"/>
            <a:ext cx="2808312" cy="871545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228" y="4293097"/>
            <a:ext cx="4368026" cy="19438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13" name="Rectangle: Rounded Corners 12"/>
          <p:cNvSpPr/>
          <p:nvPr/>
        </p:nvSpPr>
        <p:spPr>
          <a:xfrm>
            <a:off x="5272221" y="2496308"/>
            <a:ext cx="5375245" cy="750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 err="1"/>
              <a:t>CSharp</a:t>
            </a:r>
            <a:r>
              <a:rPr lang="en-US" dirty="0"/>
              <a:t> 6 style: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228" y="2924944"/>
            <a:ext cx="5056008" cy="1934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191" y="2458270"/>
            <a:ext cx="2928216" cy="807094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83437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 uiExpand="1" build="p"/>
      <p:bldP spid="13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244FD858-3F76-43FA-A4C6-ED056076F94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21ECF36-2FFA-46BD-A402-8D8EBCA8F3B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23604</TotalTime>
  <Words>27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Arial Black</vt:lpstr>
      <vt:lpstr>Calibri</vt:lpstr>
      <vt:lpstr>Consolas</vt:lpstr>
      <vt:lpstr>Microsoft Sans Serif</vt:lpstr>
      <vt:lpstr>Open Sans Condensed</vt:lpstr>
      <vt:lpstr>Open Sans Condensed Light</vt:lpstr>
      <vt:lpstr>Segoe UI</vt:lpstr>
      <vt:lpstr>Verdana</vt:lpstr>
      <vt:lpstr>1_Office Theme</vt:lpstr>
      <vt:lpstr>Func&lt;dataType&gt;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UIController</dc:title>
  <dc:creator>Gilad</dc:creator>
  <cp:lastModifiedBy>yoniwin10</cp:lastModifiedBy>
  <cp:revision>124</cp:revision>
  <dcterms:created xsi:type="dcterms:W3CDTF">2014-07-16T13:45:44Z</dcterms:created>
  <dcterms:modified xsi:type="dcterms:W3CDTF">2017-02-26T08:34:30Z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