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-52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1669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04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bbd5e6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8bbd5e6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40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8bbd5e6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8bbd5e6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57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bbd5e6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bbd5e6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74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bbd5e62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bbd5e62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8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bbd5e6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bbd5e6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53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bbd5e62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bbd5e62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94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Сборник игр 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722275" y="4460400"/>
            <a:ext cx="41100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 проекта: Небабин Никита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18784" t="9305" r="38823" b="4532"/>
          <a:stretch/>
        </p:blipFill>
        <p:spPr>
          <a:xfrm>
            <a:off x="4751700" y="361650"/>
            <a:ext cx="3646675" cy="41690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52525" y="361625"/>
            <a:ext cx="3646800" cy="4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В течение нашей учёбы в лицее было несколько игр в качестве обычных задач. Некоторые из них были довольно масштабны для всего лишь одной задачи. Но баллы за их решение начислялись в том же количестве, как и за обычную задачу. Я решил, что меня это не устраивает, а значит я совмещу эти игры и свой первый проект, чтобы увеличить количество баллов, полученных за них!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l="44825" t="25498" r="25044" b="17407"/>
          <a:stretch/>
        </p:blipFill>
        <p:spPr>
          <a:xfrm>
            <a:off x="4329776" y="160725"/>
            <a:ext cx="4520650" cy="48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40650" y="241075"/>
            <a:ext cx="3988200" cy="4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latin typeface="Times New Roman"/>
                <a:ea typeface="Times New Roman"/>
                <a:cs typeface="Times New Roman"/>
                <a:sym typeface="Times New Roman"/>
              </a:rPr>
              <a:t>Путем преобразований своих мыслей я создал идею </a:t>
            </a:r>
            <a:r>
              <a:rPr lang="ru" sz="1900" dirty="0" smtClean="0">
                <a:latin typeface="Times New Roman"/>
                <a:ea typeface="Times New Roman"/>
                <a:cs typeface="Times New Roman"/>
                <a:sym typeface="Times New Roman"/>
              </a:rPr>
              <a:t>моего </a:t>
            </a:r>
            <a:r>
              <a:rPr lang="ru" sz="1900" dirty="0">
                <a:latin typeface="Times New Roman"/>
                <a:ea typeface="Times New Roman"/>
                <a:cs typeface="Times New Roman"/>
                <a:sym typeface="Times New Roman"/>
              </a:rPr>
              <a:t>проекта. Сборник из трёх игр: НИМ, крестики-нолики и сапёр. Все эти игры имеют интеллектуальный уклон и развивают мышление, поэтому они довольно полезны. Сапёр больше не является стандартной игрой Windows, поэтому сделать свою версию с приятным для пользователя интерфейсом будет весьма актуально. А также для мотивации играть я сделал таблицу рейтингов по каждой игре в стиле ретро-автоматов.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3485999" y="100450"/>
            <a:ext cx="5284384" cy="4942600"/>
            <a:chOff x="3235050" y="100450"/>
            <a:chExt cx="5535125" cy="4942600"/>
          </a:xfrm>
        </p:grpSpPr>
        <p:pic>
          <p:nvPicPr>
            <p:cNvPr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l="3015" t="8269" r="75145" b="68892"/>
            <a:stretch/>
          </p:blipFill>
          <p:spPr>
            <a:xfrm>
              <a:off x="5655825" y="100450"/>
              <a:ext cx="3084101" cy="1537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l="34801" t="24641" r="40894" b="53196"/>
            <a:stretch/>
          </p:blipFill>
          <p:spPr>
            <a:xfrm>
              <a:off x="3235050" y="1094975"/>
              <a:ext cx="3084101" cy="1537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l="29307" t="21766" r="51422" b="57220"/>
            <a:stretch/>
          </p:blipFill>
          <p:spPr>
            <a:xfrm>
              <a:off x="5625575" y="2210075"/>
              <a:ext cx="3144600" cy="1486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l="38330" t="29344" r="43156" b="48049"/>
            <a:stretch/>
          </p:blipFill>
          <p:spPr>
            <a:xfrm>
              <a:off x="3320325" y="3435675"/>
              <a:ext cx="2913552" cy="16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 txBox="1"/>
            <p:nvPr/>
          </p:nvSpPr>
          <p:spPr>
            <a:xfrm>
              <a:off x="3768300" y="251150"/>
              <a:ext cx="1607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Times New Roman"/>
                  <a:ea typeface="Times New Roman"/>
                  <a:cs typeface="Times New Roman"/>
                  <a:sym typeface="Times New Roman"/>
                </a:rPr>
                <a:t>Создание аккаунта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6700775" y="1692775"/>
              <a:ext cx="2069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Times New Roman"/>
                  <a:ea typeface="Times New Roman"/>
                  <a:cs typeface="Times New Roman"/>
                  <a:sym typeface="Times New Roman"/>
                </a:rPr>
                <a:t>Вход в НИМ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3375675" y="2802838"/>
              <a:ext cx="21408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dirty="0">
                  <a:latin typeface="Times New Roman"/>
                  <a:ea typeface="Times New Roman"/>
                  <a:cs typeface="Times New Roman"/>
                  <a:sym typeface="Times New Roman"/>
                </a:rPr>
                <a:t>Вход в крестики-нолики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6881425" y="4138900"/>
              <a:ext cx="11955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Times New Roman"/>
                  <a:ea typeface="Times New Roman"/>
                  <a:cs typeface="Times New Roman"/>
                  <a:sym typeface="Times New Roman"/>
                </a:rPr>
                <a:t>Вход в сапёр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6" name="Google Shape;86;p16"/>
          <p:cNvSpPr txBox="1"/>
          <p:nvPr/>
        </p:nvSpPr>
        <p:spPr>
          <a:xfrm>
            <a:off x="222425" y="241050"/>
            <a:ext cx="32133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Times New Roman"/>
                <a:ea typeface="Times New Roman"/>
                <a:cs typeface="Times New Roman"/>
                <a:sym typeface="Times New Roman"/>
              </a:rPr>
              <a:t>Весь интерфейс реализован через PyQt. При запуске приложения открывается </a:t>
            </a:r>
            <a:r>
              <a:rPr lang="ru" sz="15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окно меню</a:t>
            </a:r>
            <a:r>
              <a:rPr lang="ru" sz="1500" dirty="0">
                <a:latin typeface="Times New Roman"/>
                <a:ea typeface="Times New Roman"/>
                <a:cs typeface="Times New Roman"/>
                <a:sym typeface="Times New Roman"/>
              </a:rPr>
              <a:t>, в котором есть возможность создать аккаунт или начать играть в какую-либо из игр. Чтобы реализовать работу с аккаунтами мне понадобилось создать диалоговые окна, подготавливающие игру, а также диалог создания аккаунта. В них происходит какое-либо взаимодействие пользователей со своими профилями. Так как у всех этих окон есть схожие </a:t>
            </a:r>
            <a:r>
              <a:rPr lang="ru" sz="1500" dirty="0" smtClean="0">
                <a:latin typeface="Times New Roman"/>
                <a:ea typeface="Times New Roman"/>
                <a:cs typeface="Times New Roman"/>
                <a:sym typeface="Times New Roman"/>
              </a:rPr>
              <a:t>функции, </a:t>
            </a:r>
            <a:r>
              <a:rPr lang="ru" sz="1500" dirty="0">
                <a:latin typeface="Times New Roman"/>
                <a:ea typeface="Times New Roman"/>
                <a:cs typeface="Times New Roman"/>
                <a:sym typeface="Times New Roman"/>
              </a:rPr>
              <a:t>был создан класс-предок, реализующий их. Символы в паролях не отображаются во всех входах в аккаунт для соблюдения конфиденциальности. Сами аккаунты хранятся в SQL таблице.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35832" t="27576" r="39875" b="29655"/>
          <a:stretch/>
        </p:blipFill>
        <p:spPr>
          <a:xfrm>
            <a:off x="160700" y="1862300"/>
            <a:ext cx="3264950" cy="31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l="36896" t="27654" r="48258" b="36717"/>
          <a:stretch/>
        </p:blipFill>
        <p:spPr>
          <a:xfrm>
            <a:off x="3606476" y="1862300"/>
            <a:ext cx="2349955" cy="31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l="36107" t="30011" r="40842" b="20652"/>
          <a:stretch/>
        </p:blipFill>
        <p:spPr>
          <a:xfrm>
            <a:off x="6258577" y="1862300"/>
            <a:ext cx="2774098" cy="30493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60700" y="110500"/>
            <a:ext cx="8871900" cy="16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начинается соответствующая игра. Механики НИМа и крестиков-ноликов реализованы в том же классе, что и интерфейс, а у сапёра имеется функция, которая реализует взаимодействие между классами механики и классом интерфейса. Слот в классе интерфейса формирует запрос и отправляет его функции на обработку и выполнение. Интерфейс крестиков-ноликов и НИМа не сильно меняется при запуске, а у сапера можно задать размеры поля при входе в игру. Минимум - 5, максимум - 13. Такие размеры были сделаны, чтобы на поле имелись бомбы и интерфейс не выходил за границы экрана.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Общение с пользователем во всех окнах, кроме меню, происходит через QLabel внизу окна.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51600" y="231074"/>
            <a:ext cx="3586500" cy="471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Times New Roman"/>
                <a:ea typeface="Times New Roman"/>
                <a:cs typeface="Times New Roman"/>
                <a:sym typeface="Times New Roman"/>
              </a:rPr>
              <a:t>В заключение хотел бы сказать, что проект удался и выполняет все запланированные функции. Имеет как перспективы развития механик, например, добавление новых игр, так и перспективы развития интерфейса, ведь он получился весьма мрачным. Но для себя я понял, что front end не моё и развивать интерфейс так, чтобы это было красиво мне не приносит удовольствия</a:t>
            </a:r>
            <a:r>
              <a:rPr lang="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 Я предпочитаю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back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end.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775" y="209038"/>
            <a:ext cx="4901101" cy="459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379550" y="21993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447</Words>
  <Application>Microsoft Office PowerPoint</Application>
  <PresentationFormat>Экран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Old Standard TT</vt:lpstr>
      <vt:lpstr>Times New Roman</vt:lpstr>
      <vt:lpstr>Paperback</vt:lpstr>
      <vt:lpstr>Сборник игр NTS.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Сборник игр NTS.</dc:title>
  <dc:creator>lenovo</dc:creator>
  <cp:lastModifiedBy>lenovo</cp:lastModifiedBy>
  <cp:revision>2</cp:revision>
  <dcterms:modified xsi:type="dcterms:W3CDTF">2020-11-08T18:24:18Z</dcterms:modified>
</cp:coreProperties>
</file>