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20"/>
  </p:notesMasterIdLst>
  <p:sldIdLst>
    <p:sldId id="256" r:id="rId2"/>
    <p:sldId id="259" r:id="rId3"/>
    <p:sldId id="266" r:id="rId4"/>
    <p:sldId id="349" r:id="rId5"/>
    <p:sldId id="350" r:id="rId6"/>
    <p:sldId id="351" r:id="rId7"/>
    <p:sldId id="352" r:id="rId8"/>
    <p:sldId id="353" r:id="rId9"/>
    <p:sldId id="354" r:id="rId10"/>
    <p:sldId id="360" r:id="rId11"/>
    <p:sldId id="355" r:id="rId12"/>
    <p:sldId id="361" r:id="rId13"/>
    <p:sldId id="356" r:id="rId14"/>
    <p:sldId id="357" r:id="rId15"/>
    <p:sldId id="358" r:id="rId16"/>
    <p:sldId id="359" r:id="rId17"/>
    <p:sldId id="347" r:id="rId18"/>
    <p:sldId id="323" r:id="rId1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Vidaloka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6C5648-1C08-414E-B27D-50A79DEA6F2A}" v="994" dt="2025-06-13T15:53:48.199"/>
    <p1510:client id="{F43991E0-831B-1CE6-A328-A57439C1A097}" v="50" dt="2025-06-13T15:53:55.733"/>
  </p1510:revLst>
</p1510:revInfo>
</file>

<file path=ppt/tableStyles.xml><?xml version="1.0" encoding="utf-8"?>
<a:tblStyleLst xmlns:a="http://schemas.openxmlformats.org/drawingml/2006/main" def="{F2EFFCF9-2B01-4DEB-AFA5-1CC7A01D4C50}">
  <a:tblStyle styleId="{F2EFFCF9-2B01-4DEB-AFA5-1CC7A01D4C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O JUN LONG JEREMY" userId="f8a92137-2993-44ba-840e-011051542f20" providerId="ADAL" clId="{326C5648-1C08-414E-B27D-50A79DEA6F2A}"/>
    <pc:docChg chg="undo redo custSel addSld delSld modSld sldOrd delMainMaster">
      <pc:chgData name="YEO JUN LONG JEREMY" userId="f8a92137-2993-44ba-840e-011051542f20" providerId="ADAL" clId="{326C5648-1C08-414E-B27D-50A79DEA6F2A}" dt="2025-06-13T15:53:48.199" v="7148" actId="20577"/>
      <pc:docMkLst>
        <pc:docMk/>
      </pc:docMkLst>
      <pc:sldChg chg="modSp mod modNotes">
        <pc:chgData name="YEO JUN LONG JEREMY" userId="f8a92137-2993-44ba-840e-011051542f20" providerId="ADAL" clId="{326C5648-1C08-414E-B27D-50A79DEA6F2A}" dt="2025-06-13T08:26:16.206" v="181" actId="20577"/>
        <pc:sldMkLst>
          <pc:docMk/>
          <pc:sldMk cId="0" sldId="256"/>
        </pc:sldMkLst>
        <pc:spChg chg="mod">
          <ac:chgData name="YEO JUN LONG JEREMY" userId="f8a92137-2993-44ba-840e-011051542f20" providerId="ADAL" clId="{326C5648-1C08-414E-B27D-50A79DEA6F2A}" dt="2025-06-13T08:25:36.412" v="61" actId="1076"/>
          <ac:spMkLst>
            <pc:docMk/>
            <pc:sldMk cId="0" sldId="256"/>
            <ac:spMk id="488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08:26:16.206" v="181" actId="20577"/>
          <ac:spMkLst>
            <pc:docMk/>
            <pc:sldMk cId="0" sldId="256"/>
            <ac:spMk id="489" creationId="{00000000-0000-0000-0000-000000000000}"/>
          </ac:spMkLst>
        </pc:spChg>
      </pc:sldChg>
      <pc:sldChg chg="del">
        <pc:chgData name="YEO JUN LONG JEREMY" userId="f8a92137-2993-44ba-840e-011051542f20" providerId="ADAL" clId="{326C5648-1C08-414E-B27D-50A79DEA6F2A}" dt="2025-06-13T08:26:20.777" v="182" actId="47"/>
        <pc:sldMkLst>
          <pc:docMk/>
          <pc:sldMk cId="0" sldId="257"/>
        </pc:sldMkLst>
      </pc:sldChg>
      <pc:sldChg chg="del">
        <pc:chgData name="YEO JUN LONG JEREMY" userId="f8a92137-2993-44ba-840e-011051542f20" providerId="ADAL" clId="{326C5648-1C08-414E-B27D-50A79DEA6F2A}" dt="2025-06-13T08:26:24.316" v="183" actId="47"/>
        <pc:sldMkLst>
          <pc:docMk/>
          <pc:sldMk cId="0" sldId="258"/>
        </pc:sldMkLst>
      </pc:sldChg>
      <pc:sldChg chg="addSp delSp modSp mod delAnim">
        <pc:chgData name="YEO JUN LONG JEREMY" userId="f8a92137-2993-44ba-840e-011051542f20" providerId="ADAL" clId="{326C5648-1C08-414E-B27D-50A79DEA6F2A}" dt="2025-06-13T11:58:24.070" v="3049" actId="33524"/>
        <pc:sldMkLst>
          <pc:docMk/>
          <pc:sldMk cId="0" sldId="259"/>
        </pc:sldMkLst>
        <pc:spChg chg="add del mod">
          <ac:chgData name="YEO JUN LONG JEREMY" userId="f8a92137-2993-44ba-840e-011051542f20" providerId="ADAL" clId="{326C5648-1C08-414E-B27D-50A79DEA6F2A}" dt="2025-06-13T11:57:38.717" v="3041" actId="478"/>
          <ac:spMkLst>
            <pc:docMk/>
            <pc:sldMk cId="0" sldId="259"/>
            <ac:spMk id="3" creationId="{FE6FD494-0907-D135-E69E-6C7B486026D5}"/>
          </ac:spMkLst>
        </pc:spChg>
        <pc:spChg chg="add del mod">
          <ac:chgData name="YEO JUN LONG JEREMY" userId="f8a92137-2993-44ba-840e-011051542f20" providerId="ADAL" clId="{326C5648-1C08-414E-B27D-50A79DEA6F2A}" dt="2025-06-13T11:57:36.106" v="3039" actId="478"/>
          <ac:spMkLst>
            <pc:docMk/>
            <pc:sldMk cId="0" sldId="259"/>
            <ac:spMk id="5" creationId="{85A4936D-928B-C90A-D89D-A4794287D988}"/>
          </ac:spMkLst>
        </pc:spChg>
        <pc:spChg chg="add del mod">
          <ac:chgData name="YEO JUN LONG JEREMY" userId="f8a92137-2993-44ba-840e-011051542f20" providerId="ADAL" clId="{326C5648-1C08-414E-B27D-50A79DEA6F2A}" dt="2025-06-13T11:57:36.879" v="3040" actId="478"/>
          <ac:spMkLst>
            <pc:docMk/>
            <pc:sldMk cId="0" sldId="259"/>
            <ac:spMk id="7" creationId="{5BFD2ED4-91DA-DE89-9D97-8A84F1FA798C}"/>
          </ac:spMkLst>
        </pc:spChg>
        <pc:spChg chg="mod">
          <ac:chgData name="YEO JUN LONG JEREMY" userId="f8a92137-2993-44ba-840e-011051542f20" providerId="ADAL" clId="{326C5648-1C08-414E-B27D-50A79DEA6F2A}" dt="2025-06-13T11:57:53.814" v="3042" actId="1076"/>
          <ac:spMkLst>
            <pc:docMk/>
            <pc:sldMk cId="0" sldId="259"/>
            <ac:spMk id="517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11:57:53.814" v="3042" actId="1076"/>
          <ac:spMkLst>
            <pc:docMk/>
            <pc:sldMk cId="0" sldId="259"/>
            <ac:spMk id="518" creationId="{00000000-0000-0000-0000-000000000000}"/>
          </ac:spMkLst>
        </pc:spChg>
        <pc:spChg chg="del">
          <ac:chgData name="YEO JUN LONG JEREMY" userId="f8a92137-2993-44ba-840e-011051542f20" providerId="ADAL" clId="{326C5648-1C08-414E-B27D-50A79DEA6F2A}" dt="2025-06-13T11:57:33.484" v="3038" actId="478"/>
          <ac:spMkLst>
            <pc:docMk/>
            <pc:sldMk cId="0" sldId="259"/>
            <ac:spMk id="519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11:57:53.814" v="3042" actId="1076"/>
          <ac:spMkLst>
            <pc:docMk/>
            <pc:sldMk cId="0" sldId="259"/>
            <ac:spMk id="520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11:58:03.471" v="3044" actId="20577"/>
          <ac:spMkLst>
            <pc:docMk/>
            <pc:sldMk cId="0" sldId="259"/>
            <ac:spMk id="521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11:57:53.814" v="3042" actId="1076"/>
          <ac:spMkLst>
            <pc:docMk/>
            <pc:sldMk cId="0" sldId="259"/>
            <ac:spMk id="522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11:57:53.814" v="3042" actId="1076"/>
          <ac:spMkLst>
            <pc:docMk/>
            <pc:sldMk cId="0" sldId="259"/>
            <ac:spMk id="523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11:57:53.814" v="3042" actId="1076"/>
          <ac:spMkLst>
            <pc:docMk/>
            <pc:sldMk cId="0" sldId="259"/>
            <ac:spMk id="524" creationId="{00000000-0000-0000-0000-000000000000}"/>
          </ac:spMkLst>
        </pc:spChg>
        <pc:spChg chg="del mod">
          <ac:chgData name="YEO JUN LONG JEREMY" userId="f8a92137-2993-44ba-840e-011051542f20" providerId="ADAL" clId="{326C5648-1C08-414E-B27D-50A79DEA6F2A}" dt="2025-06-13T11:57:29.257" v="3036" actId="478"/>
          <ac:spMkLst>
            <pc:docMk/>
            <pc:sldMk cId="0" sldId="259"/>
            <ac:spMk id="525" creationId="{00000000-0000-0000-0000-000000000000}"/>
          </ac:spMkLst>
        </pc:spChg>
        <pc:spChg chg="del">
          <ac:chgData name="YEO JUN LONG JEREMY" userId="f8a92137-2993-44ba-840e-011051542f20" providerId="ADAL" clId="{326C5648-1C08-414E-B27D-50A79DEA6F2A}" dt="2025-06-13T11:57:27.370" v="3035" actId="478"/>
          <ac:spMkLst>
            <pc:docMk/>
            <pc:sldMk cId="0" sldId="259"/>
            <ac:spMk id="526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08:33:20.764" v="381" actId="20577"/>
          <ac:spMkLst>
            <pc:docMk/>
            <pc:sldMk cId="0" sldId="259"/>
            <ac:spMk id="527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08:33:40.416" v="431" actId="20577"/>
          <ac:spMkLst>
            <pc:docMk/>
            <pc:sldMk cId="0" sldId="259"/>
            <ac:spMk id="528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08:33:54.596" v="441" actId="20577"/>
          <ac:spMkLst>
            <pc:docMk/>
            <pc:sldMk cId="0" sldId="259"/>
            <ac:spMk id="529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11:58:05.590" v="3046" actId="20577"/>
          <ac:spMkLst>
            <pc:docMk/>
            <pc:sldMk cId="0" sldId="259"/>
            <ac:spMk id="530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08:34:14.120" v="488" actId="20577"/>
          <ac:spMkLst>
            <pc:docMk/>
            <pc:sldMk cId="0" sldId="259"/>
            <ac:spMk id="531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08:34:21.686" v="499" actId="20577"/>
          <ac:spMkLst>
            <pc:docMk/>
            <pc:sldMk cId="0" sldId="259"/>
            <ac:spMk id="532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11:58:07.783" v="3048" actId="20577"/>
          <ac:spMkLst>
            <pc:docMk/>
            <pc:sldMk cId="0" sldId="259"/>
            <ac:spMk id="533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11:58:24.070" v="3049" actId="33524"/>
          <ac:spMkLst>
            <pc:docMk/>
            <pc:sldMk cId="0" sldId="259"/>
            <ac:spMk id="534" creationId="{00000000-0000-0000-0000-000000000000}"/>
          </ac:spMkLst>
        </pc:spChg>
      </pc:sldChg>
      <pc:sldChg chg="del">
        <pc:chgData name="YEO JUN LONG JEREMY" userId="f8a92137-2993-44ba-840e-011051542f20" providerId="ADAL" clId="{326C5648-1C08-414E-B27D-50A79DEA6F2A}" dt="2025-06-13T15:37:31.235" v="7064" actId="47"/>
        <pc:sldMkLst>
          <pc:docMk/>
          <pc:sldMk cId="0" sldId="260"/>
        </pc:sldMkLst>
      </pc:sldChg>
      <pc:sldChg chg="del">
        <pc:chgData name="YEO JUN LONG JEREMY" userId="f8a92137-2993-44ba-840e-011051542f20" providerId="ADAL" clId="{326C5648-1C08-414E-B27D-50A79DEA6F2A}" dt="2025-06-13T15:37:31.744" v="7065" actId="47"/>
        <pc:sldMkLst>
          <pc:docMk/>
          <pc:sldMk cId="0" sldId="261"/>
        </pc:sldMkLst>
      </pc:sldChg>
      <pc:sldChg chg="delSp del mod ord">
        <pc:chgData name="YEO JUN LONG JEREMY" userId="f8a92137-2993-44ba-840e-011051542f20" providerId="ADAL" clId="{326C5648-1C08-414E-B27D-50A79DEA6F2A}" dt="2025-06-13T15:37:29.604" v="7062" actId="47"/>
        <pc:sldMkLst>
          <pc:docMk/>
          <pc:sldMk cId="0" sldId="262"/>
        </pc:sldMkLst>
        <pc:picChg chg="del">
          <ac:chgData name="YEO JUN LONG JEREMY" userId="f8a92137-2993-44ba-840e-011051542f20" providerId="ADAL" clId="{326C5648-1C08-414E-B27D-50A79DEA6F2A}" dt="2025-06-13T08:36:23.265" v="581" actId="478"/>
          <ac:picMkLst>
            <pc:docMk/>
            <pc:sldMk cId="0" sldId="262"/>
            <ac:picMk id="554" creationId="{00000000-0000-0000-0000-000000000000}"/>
          </ac:picMkLst>
        </pc:picChg>
      </pc:sldChg>
      <pc:sldChg chg="del">
        <pc:chgData name="YEO JUN LONG JEREMY" userId="f8a92137-2993-44ba-840e-011051542f20" providerId="ADAL" clId="{326C5648-1C08-414E-B27D-50A79DEA6F2A}" dt="2025-06-13T15:37:31.795" v="7066" actId="47"/>
        <pc:sldMkLst>
          <pc:docMk/>
          <pc:sldMk cId="0" sldId="263"/>
        </pc:sldMkLst>
      </pc:sldChg>
      <pc:sldChg chg="del">
        <pc:chgData name="YEO JUN LONG JEREMY" userId="f8a92137-2993-44ba-840e-011051542f20" providerId="ADAL" clId="{326C5648-1C08-414E-B27D-50A79DEA6F2A}" dt="2025-06-13T15:37:31.820" v="7067" actId="47"/>
        <pc:sldMkLst>
          <pc:docMk/>
          <pc:sldMk cId="0" sldId="264"/>
        </pc:sldMkLst>
      </pc:sldChg>
      <pc:sldChg chg="del">
        <pc:chgData name="YEO JUN LONG JEREMY" userId="f8a92137-2993-44ba-840e-011051542f20" providerId="ADAL" clId="{326C5648-1C08-414E-B27D-50A79DEA6F2A}" dt="2025-06-13T15:37:31.844" v="7068" actId="47"/>
        <pc:sldMkLst>
          <pc:docMk/>
          <pc:sldMk cId="0" sldId="265"/>
        </pc:sldMkLst>
      </pc:sldChg>
      <pc:sldChg chg="modSp mod ord">
        <pc:chgData name="YEO JUN LONG JEREMY" userId="f8a92137-2993-44ba-840e-011051542f20" providerId="ADAL" clId="{326C5648-1C08-414E-B27D-50A79DEA6F2A}" dt="2025-06-13T08:36:11.386" v="577"/>
        <pc:sldMkLst>
          <pc:docMk/>
          <pc:sldMk cId="0" sldId="266"/>
        </pc:sldMkLst>
        <pc:spChg chg="mod">
          <ac:chgData name="YEO JUN LONG JEREMY" userId="f8a92137-2993-44ba-840e-011051542f20" providerId="ADAL" clId="{326C5648-1C08-414E-B27D-50A79DEA6F2A}" dt="2025-06-13T08:36:11.386" v="577"/>
          <ac:spMkLst>
            <pc:docMk/>
            <pc:sldMk cId="0" sldId="266"/>
            <ac:spMk id="580" creationId="{00000000-0000-0000-0000-000000000000}"/>
          </ac:spMkLst>
        </pc:spChg>
      </pc:sldChg>
      <pc:sldChg chg="del">
        <pc:chgData name="YEO JUN LONG JEREMY" userId="f8a92137-2993-44ba-840e-011051542f20" providerId="ADAL" clId="{326C5648-1C08-414E-B27D-50A79DEA6F2A}" dt="2025-06-13T15:37:31.918" v="7069" actId="47"/>
        <pc:sldMkLst>
          <pc:docMk/>
          <pc:sldMk cId="0" sldId="267"/>
        </pc:sldMkLst>
      </pc:sldChg>
      <pc:sldChg chg="del">
        <pc:chgData name="YEO JUN LONG JEREMY" userId="f8a92137-2993-44ba-840e-011051542f20" providerId="ADAL" clId="{326C5648-1C08-414E-B27D-50A79DEA6F2A}" dt="2025-06-13T15:37:31.946" v="7070" actId="47"/>
        <pc:sldMkLst>
          <pc:docMk/>
          <pc:sldMk cId="0" sldId="268"/>
        </pc:sldMkLst>
      </pc:sldChg>
      <pc:sldChg chg="del">
        <pc:chgData name="YEO JUN LONG JEREMY" userId="f8a92137-2993-44ba-840e-011051542f20" providerId="ADAL" clId="{326C5648-1C08-414E-B27D-50A79DEA6F2A}" dt="2025-06-13T15:37:31.971" v="7071" actId="47"/>
        <pc:sldMkLst>
          <pc:docMk/>
          <pc:sldMk cId="0" sldId="269"/>
        </pc:sldMkLst>
      </pc:sldChg>
      <pc:sldChg chg="del">
        <pc:chgData name="YEO JUN LONG JEREMY" userId="f8a92137-2993-44ba-840e-011051542f20" providerId="ADAL" clId="{326C5648-1C08-414E-B27D-50A79DEA6F2A}" dt="2025-06-13T15:37:32.004" v="7072" actId="47"/>
        <pc:sldMkLst>
          <pc:docMk/>
          <pc:sldMk cId="0" sldId="270"/>
        </pc:sldMkLst>
      </pc:sldChg>
      <pc:sldChg chg="del">
        <pc:chgData name="YEO JUN LONG JEREMY" userId="f8a92137-2993-44ba-840e-011051542f20" providerId="ADAL" clId="{326C5648-1C08-414E-B27D-50A79DEA6F2A}" dt="2025-06-13T15:37:32.029" v="7073" actId="47"/>
        <pc:sldMkLst>
          <pc:docMk/>
          <pc:sldMk cId="0" sldId="271"/>
        </pc:sldMkLst>
      </pc:sldChg>
      <pc:sldChg chg="del">
        <pc:chgData name="YEO JUN LONG JEREMY" userId="f8a92137-2993-44ba-840e-011051542f20" providerId="ADAL" clId="{326C5648-1C08-414E-B27D-50A79DEA6F2A}" dt="2025-06-13T15:37:32.053" v="7074" actId="47"/>
        <pc:sldMkLst>
          <pc:docMk/>
          <pc:sldMk cId="0" sldId="272"/>
        </pc:sldMkLst>
      </pc:sldChg>
      <pc:sldChg chg="del">
        <pc:chgData name="YEO JUN LONG JEREMY" userId="f8a92137-2993-44ba-840e-011051542f20" providerId="ADAL" clId="{326C5648-1C08-414E-B27D-50A79DEA6F2A}" dt="2025-06-13T15:37:32.077" v="7075" actId="47"/>
        <pc:sldMkLst>
          <pc:docMk/>
          <pc:sldMk cId="0" sldId="273"/>
        </pc:sldMkLst>
      </pc:sldChg>
      <pc:sldChg chg="del">
        <pc:chgData name="YEO JUN LONG JEREMY" userId="f8a92137-2993-44ba-840e-011051542f20" providerId="ADAL" clId="{326C5648-1C08-414E-B27D-50A79DEA6F2A}" dt="2025-06-13T15:37:32.114" v="7076" actId="47"/>
        <pc:sldMkLst>
          <pc:docMk/>
          <pc:sldMk cId="0" sldId="274"/>
        </pc:sldMkLst>
      </pc:sldChg>
      <pc:sldChg chg="del">
        <pc:chgData name="YEO JUN LONG JEREMY" userId="f8a92137-2993-44ba-840e-011051542f20" providerId="ADAL" clId="{326C5648-1C08-414E-B27D-50A79DEA6F2A}" dt="2025-06-13T15:37:32.150" v="7077" actId="47"/>
        <pc:sldMkLst>
          <pc:docMk/>
          <pc:sldMk cId="0" sldId="275"/>
        </pc:sldMkLst>
      </pc:sldChg>
      <pc:sldChg chg="del">
        <pc:chgData name="YEO JUN LONG JEREMY" userId="f8a92137-2993-44ba-840e-011051542f20" providerId="ADAL" clId="{326C5648-1C08-414E-B27D-50A79DEA6F2A}" dt="2025-06-13T15:37:32.180" v="7078" actId="47"/>
        <pc:sldMkLst>
          <pc:docMk/>
          <pc:sldMk cId="0" sldId="276"/>
        </pc:sldMkLst>
      </pc:sldChg>
      <pc:sldChg chg="del">
        <pc:chgData name="YEO JUN LONG JEREMY" userId="f8a92137-2993-44ba-840e-011051542f20" providerId="ADAL" clId="{326C5648-1C08-414E-B27D-50A79DEA6F2A}" dt="2025-06-13T15:37:32.207" v="7079" actId="47"/>
        <pc:sldMkLst>
          <pc:docMk/>
          <pc:sldMk cId="0" sldId="277"/>
        </pc:sldMkLst>
      </pc:sldChg>
      <pc:sldChg chg="del">
        <pc:chgData name="YEO JUN LONG JEREMY" userId="f8a92137-2993-44ba-840e-011051542f20" providerId="ADAL" clId="{326C5648-1C08-414E-B27D-50A79DEA6F2A}" dt="2025-06-13T15:37:32.242" v="7080" actId="47"/>
        <pc:sldMkLst>
          <pc:docMk/>
          <pc:sldMk cId="0" sldId="278"/>
        </pc:sldMkLst>
      </pc:sldChg>
      <pc:sldChg chg="del">
        <pc:chgData name="YEO JUN LONG JEREMY" userId="f8a92137-2993-44ba-840e-011051542f20" providerId="ADAL" clId="{326C5648-1C08-414E-B27D-50A79DEA6F2A}" dt="2025-06-13T15:37:32.277" v="7081" actId="47"/>
        <pc:sldMkLst>
          <pc:docMk/>
          <pc:sldMk cId="0" sldId="279"/>
        </pc:sldMkLst>
      </pc:sldChg>
      <pc:sldChg chg="del">
        <pc:chgData name="YEO JUN LONG JEREMY" userId="f8a92137-2993-44ba-840e-011051542f20" providerId="ADAL" clId="{326C5648-1C08-414E-B27D-50A79DEA6F2A}" dt="2025-06-13T15:37:32.303" v="7082" actId="47"/>
        <pc:sldMkLst>
          <pc:docMk/>
          <pc:sldMk cId="0" sldId="280"/>
        </pc:sldMkLst>
      </pc:sldChg>
      <pc:sldChg chg="del">
        <pc:chgData name="YEO JUN LONG JEREMY" userId="f8a92137-2993-44ba-840e-011051542f20" providerId="ADAL" clId="{326C5648-1C08-414E-B27D-50A79DEA6F2A}" dt="2025-06-13T15:37:32.350" v="7083" actId="47"/>
        <pc:sldMkLst>
          <pc:docMk/>
          <pc:sldMk cId="0" sldId="281"/>
        </pc:sldMkLst>
      </pc:sldChg>
      <pc:sldChg chg="del">
        <pc:chgData name="YEO JUN LONG JEREMY" userId="f8a92137-2993-44ba-840e-011051542f20" providerId="ADAL" clId="{326C5648-1C08-414E-B27D-50A79DEA6F2A}" dt="2025-06-13T15:37:32.384" v="7084" actId="47"/>
        <pc:sldMkLst>
          <pc:docMk/>
          <pc:sldMk cId="0" sldId="282"/>
        </pc:sldMkLst>
      </pc:sldChg>
      <pc:sldChg chg="del">
        <pc:chgData name="YEO JUN LONG JEREMY" userId="f8a92137-2993-44ba-840e-011051542f20" providerId="ADAL" clId="{326C5648-1C08-414E-B27D-50A79DEA6F2A}" dt="2025-06-13T15:37:32.408" v="7085" actId="47"/>
        <pc:sldMkLst>
          <pc:docMk/>
          <pc:sldMk cId="0" sldId="283"/>
        </pc:sldMkLst>
      </pc:sldChg>
      <pc:sldChg chg="del">
        <pc:chgData name="YEO JUN LONG JEREMY" userId="f8a92137-2993-44ba-840e-011051542f20" providerId="ADAL" clId="{326C5648-1C08-414E-B27D-50A79DEA6F2A}" dt="2025-06-13T15:37:32.458" v="7086" actId="47"/>
        <pc:sldMkLst>
          <pc:docMk/>
          <pc:sldMk cId="0" sldId="284"/>
        </pc:sldMkLst>
      </pc:sldChg>
      <pc:sldChg chg="del">
        <pc:chgData name="YEO JUN LONG JEREMY" userId="f8a92137-2993-44ba-840e-011051542f20" providerId="ADAL" clId="{326C5648-1C08-414E-B27D-50A79DEA6F2A}" dt="2025-06-13T15:37:32.486" v="7087" actId="47"/>
        <pc:sldMkLst>
          <pc:docMk/>
          <pc:sldMk cId="0" sldId="285"/>
        </pc:sldMkLst>
      </pc:sldChg>
      <pc:sldChg chg="del">
        <pc:chgData name="YEO JUN LONG JEREMY" userId="f8a92137-2993-44ba-840e-011051542f20" providerId="ADAL" clId="{326C5648-1C08-414E-B27D-50A79DEA6F2A}" dt="2025-06-13T15:37:32.519" v="7088" actId="47"/>
        <pc:sldMkLst>
          <pc:docMk/>
          <pc:sldMk cId="0" sldId="286"/>
        </pc:sldMkLst>
      </pc:sldChg>
      <pc:sldChg chg="del">
        <pc:chgData name="YEO JUN LONG JEREMY" userId="f8a92137-2993-44ba-840e-011051542f20" providerId="ADAL" clId="{326C5648-1C08-414E-B27D-50A79DEA6F2A}" dt="2025-06-13T15:37:32.552" v="7089" actId="47"/>
        <pc:sldMkLst>
          <pc:docMk/>
          <pc:sldMk cId="0" sldId="287"/>
        </pc:sldMkLst>
      </pc:sldChg>
      <pc:sldChg chg="del">
        <pc:chgData name="YEO JUN LONG JEREMY" userId="f8a92137-2993-44ba-840e-011051542f20" providerId="ADAL" clId="{326C5648-1C08-414E-B27D-50A79DEA6F2A}" dt="2025-06-13T15:37:32.578" v="7090" actId="47"/>
        <pc:sldMkLst>
          <pc:docMk/>
          <pc:sldMk cId="0" sldId="288"/>
        </pc:sldMkLst>
      </pc:sldChg>
      <pc:sldChg chg="del">
        <pc:chgData name="YEO JUN LONG JEREMY" userId="f8a92137-2993-44ba-840e-011051542f20" providerId="ADAL" clId="{326C5648-1C08-414E-B27D-50A79DEA6F2A}" dt="2025-06-13T15:37:32.617" v="7091" actId="47"/>
        <pc:sldMkLst>
          <pc:docMk/>
          <pc:sldMk cId="0" sldId="289"/>
        </pc:sldMkLst>
      </pc:sldChg>
      <pc:sldChg chg="del">
        <pc:chgData name="YEO JUN LONG JEREMY" userId="f8a92137-2993-44ba-840e-011051542f20" providerId="ADAL" clId="{326C5648-1C08-414E-B27D-50A79DEA6F2A}" dt="2025-06-13T15:37:32.647" v="7092" actId="47"/>
        <pc:sldMkLst>
          <pc:docMk/>
          <pc:sldMk cId="0" sldId="290"/>
        </pc:sldMkLst>
      </pc:sldChg>
      <pc:sldChg chg="del">
        <pc:chgData name="YEO JUN LONG JEREMY" userId="f8a92137-2993-44ba-840e-011051542f20" providerId="ADAL" clId="{326C5648-1C08-414E-B27D-50A79DEA6F2A}" dt="2025-06-13T15:37:32.674" v="7093" actId="47"/>
        <pc:sldMkLst>
          <pc:docMk/>
          <pc:sldMk cId="0" sldId="291"/>
        </pc:sldMkLst>
      </pc:sldChg>
      <pc:sldChg chg="del">
        <pc:chgData name="YEO JUN LONG JEREMY" userId="f8a92137-2993-44ba-840e-011051542f20" providerId="ADAL" clId="{326C5648-1C08-414E-B27D-50A79DEA6F2A}" dt="2025-06-13T15:37:32.710" v="7094" actId="47"/>
        <pc:sldMkLst>
          <pc:docMk/>
          <pc:sldMk cId="0" sldId="292"/>
        </pc:sldMkLst>
      </pc:sldChg>
      <pc:sldChg chg="del">
        <pc:chgData name="YEO JUN LONG JEREMY" userId="f8a92137-2993-44ba-840e-011051542f20" providerId="ADAL" clId="{326C5648-1C08-414E-B27D-50A79DEA6F2A}" dt="2025-06-13T15:37:32.738" v="7095" actId="47"/>
        <pc:sldMkLst>
          <pc:docMk/>
          <pc:sldMk cId="0" sldId="293"/>
        </pc:sldMkLst>
      </pc:sldChg>
      <pc:sldChg chg="del">
        <pc:chgData name="YEO JUN LONG JEREMY" userId="f8a92137-2993-44ba-840e-011051542f20" providerId="ADAL" clId="{326C5648-1C08-414E-B27D-50A79DEA6F2A}" dt="2025-06-13T15:37:32.773" v="7096" actId="47"/>
        <pc:sldMkLst>
          <pc:docMk/>
          <pc:sldMk cId="0" sldId="294"/>
        </pc:sldMkLst>
      </pc:sldChg>
      <pc:sldChg chg="del">
        <pc:chgData name="YEO JUN LONG JEREMY" userId="f8a92137-2993-44ba-840e-011051542f20" providerId="ADAL" clId="{326C5648-1C08-414E-B27D-50A79DEA6F2A}" dt="2025-06-13T15:37:32.797" v="7097" actId="47"/>
        <pc:sldMkLst>
          <pc:docMk/>
          <pc:sldMk cId="0" sldId="295"/>
        </pc:sldMkLst>
      </pc:sldChg>
      <pc:sldChg chg="del">
        <pc:chgData name="YEO JUN LONG JEREMY" userId="f8a92137-2993-44ba-840e-011051542f20" providerId="ADAL" clId="{326C5648-1C08-414E-B27D-50A79DEA6F2A}" dt="2025-06-13T15:37:32.838" v="7098" actId="47"/>
        <pc:sldMkLst>
          <pc:docMk/>
          <pc:sldMk cId="0" sldId="296"/>
        </pc:sldMkLst>
      </pc:sldChg>
      <pc:sldChg chg="del">
        <pc:chgData name="YEO JUN LONG JEREMY" userId="f8a92137-2993-44ba-840e-011051542f20" providerId="ADAL" clId="{326C5648-1C08-414E-B27D-50A79DEA6F2A}" dt="2025-06-13T15:37:32.880" v="7099" actId="47"/>
        <pc:sldMkLst>
          <pc:docMk/>
          <pc:sldMk cId="0" sldId="297"/>
        </pc:sldMkLst>
      </pc:sldChg>
      <pc:sldChg chg="del">
        <pc:chgData name="YEO JUN LONG JEREMY" userId="f8a92137-2993-44ba-840e-011051542f20" providerId="ADAL" clId="{326C5648-1C08-414E-B27D-50A79DEA6F2A}" dt="2025-06-13T15:37:32.907" v="7100" actId="47"/>
        <pc:sldMkLst>
          <pc:docMk/>
          <pc:sldMk cId="0" sldId="298"/>
        </pc:sldMkLst>
      </pc:sldChg>
      <pc:sldChg chg="del">
        <pc:chgData name="YEO JUN LONG JEREMY" userId="f8a92137-2993-44ba-840e-011051542f20" providerId="ADAL" clId="{326C5648-1C08-414E-B27D-50A79DEA6F2A}" dt="2025-06-13T15:37:32.938" v="7101" actId="47"/>
        <pc:sldMkLst>
          <pc:docMk/>
          <pc:sldMk cId="0" sldId="299"/>
        </pc:sldMkLst>
      </pc:sldChg>
      <pc:sldChg chg="del">
        <pc:chgData name="YEO JUN LONG JEREMY" userId="f8a92137-2993-44ba-840e-011051542f20" providerId="ADAL" clId="{326C5648-1C08-414E-B27D-50A79DEA6F2A}" dt="2025-06-13T15:37:32.984" v="7102" actId="47"/>
        <pc:sldMkLst>
          <pc:docMk/>
          <pc:sldMk cId="0" sldId="300"/>
        </pc:sldMkLst>
      </pc:sldChg>
      <pc:sldChg chg="del">
        <pc:chgData name="YEO JUN LONG JEREMY" userId="f8a92137-2993-44ba-840e-011051542f20" providerId="ADAL" clId="{326C5648-1C08-414E-B27D-50A79DEA6F2A}" dt="2025-06-13T15:37:33.011" v="7103" actId="47"/>
        <pc:sldMkLst>
          <pc:docMk/>
          <pc:sldMk cId="0" sldId="301"/>
        </pc:sldMkLst>
      </pc:sldChg>
      <pc:sldChg chg="del">
        <pc:chgData name="YEO JUN LONG JEREMY" userId="f8a92137-2993-44ba-840e-011051542f20" providerId="ADAL" clId="{326C5648-1C08-414E-B27D-50A79DEA6F2A}" dt="2025-06-13T15:37:33.039" v="7104" actId="47"/>
        <pc:sldMkLst>
          <pc:docMk/>
          <pc:sldMk cId="0" sldId="302"/>
        </pc:sldMkLst>
      </pc:sldChg>
      <pc:sldChg chg="del">
        <pc:chgData name="YEO JUN LONG JEREMY" userId="f8a92137-2993-44ba-840e-011051542f20" providerId="ADAL" clId="{326C5648-1C08-414E-B27D-50A79DEA6F2A}" dt="2025-06-13T15:37:33.067" v="7105" actId="47"/>
        <pc:sldMkLst>
          <pc:docMk/>
          <pc:sldMk cId="0" sldId="303"/>
        </pc:sldMkLst>
      </pc:sldChg>
      <pc:sldChg chg="del">
        <pc:chgData name="YEO JUN LONG JEREMY" userId="f8a92137-2993-44ba-840e-011051542f20" providerId="ADAL" clId="{326C5648-1C08-414E-B27D-50A79DEA6F2A}" dt="2025-06-13T15:37:33.114" v="7106" actId="47"/>
        <pc:sldMkLst>
          <pc:docMk/>
          <pc:sldMk cId="0" sldId="304"/>
        </pc:sldMkLst>
      </pc:sldChg>
      <pc:sldChg chg="del">
        <pc:chgData name="YEO JUN LONG JEREMY" userId="f8a92137-2993-44ba-840e-011051542f20" providerId="ADAL" clId="{326C5648-1C08-414E-B27D-50A79DEA6F2A}" dt="2025-06-13T15:37:33.141" v="7107" actId="47"/>
        <pc:sldMkLst>
          <pc:docMk/>
          <pc:sldMk cId="0" sldId="305"/>
        </pc:sldMkLst>
      </pc:sldChg>
      <pc:sldChg chg="del">
        <pc:chgData name="YEO JUN LONG JEREMY" userId="f8a92137-2993-44ba-840e-011051542f20" providerId="ADAL" clId="{326C5648-1C08-414E-B27D-50A79DEA6F2A}" dt="2025-06-13T15:37:33.171" v="7108" actId="47"/>
        <pc:sldMkLst>
          <pc:docMk/>
          <pc:sldMk cId="0" sldId="306"/>
        </pc:sldMkLst>
      </pc:sldChg>
      <pc:sldChg chg="del">
        <pc:chgData name="YEO JUN LONG JEREMY" userId="f8a92137-2993-44ba-840e-011051542f20" providerId="ADAL" clId="{326C5648-1C08-414E-B27D-50A79DEA6F2A}" dt="2025-06-13T15:37:33.247" v="7109" actId="47"/>
        <pc:sldMkLst>
          <pc:docMk/>
          <pc:sldMk cId="0" sldId="307"/>
        </pc:sldMkLst>
      </pc:sldChg>
      <pc:sldChg chg="del">
        <pc:chgData name="YEO JUN LONG JEREMY" userId="f8a92137-2993-44ba-840e-011051542f20" providerId="ADAL" clId="{326C5648-1C08-414E-B27D-50A79DEA6F2A}" dt="2025-06-13T15:37:33.916" v="7110" actId="47"/>
        <pc:sldMkLst>
          <pc:docMk/>
          <pc:sldMk cId="0" sldId="308"/>
        </pc:sldMkLst>
      </pc:sldChg>
      <pc:sldChg chg="del">
        <pc:chgData name="YEO JUN LONG JEREMY" userId="f8a92137-2993-44ba-840e-011051542f20" providerId="ADAL" clId="{326C5648-1C08-414E-B27D-50A79DEA6F2A}" dt="2025-06-13T15:37:34.144" v="7111" actId="47"/>
        <pc:sldMkLst>
          <pc:docMk/>
          <pc:sldMk cId="0" sldId="309"/>
        </pc:sldMkLst>
      </pc:sldChg>
      <pc:sldChg chg="del">
        <pc:chgData name="YEO JUN LONG JEREMY" userId="f8a92137-2993-44ba-840e-011051542f20" providerId="ADAL" clId="{326C5648-1C08-414E-B27D-50A79DEA6F2A}" dt="2025-06-13T15:37:34.351" v="7112" actId="47"/>
        <pc:sldMkLst>
          <pc:docMk/>
          <pc:sldMk cId="0" sldId="310"/>
        </pc:sldMkLst>
      </pc:sldChg>
      <pc:sldChg chg="del">
        <pc:chgData name="YEO JUN LONG JEREMY" userId="f8a92137-2993-44ba-840e-011051542f20" providerId="ADAL" clId="{326C5648-1C08-414E-B27D-50A79DEA6F2A}" dt="2025-06-13T15:37:34.530" v="7113" actId="47"/>
        <pc:sldMkLst>
          <pc:docMk/>
          <pc:sldMk cId="0" sldId="311"/>
        </pc:sldMkLst>
      </pc:sldChg>
      <pc:sldChg chg="del">
        <pc:chgData name="YEO JUN LONG JEREMY" userId="f8a92137-2993-44ba-840e-011051542f20" providerId="ADAL" clId="{326C5648-1C08-414E-B27D-50A79DEA6F2A}" dt="2025-06-13T15:37:34.681" v="7114" actId="47"/>
        <pc:sldMkLst>
          <pc:docMk/>
          <pc:sldMk cId="0" sldId="312"/>
        </pc:sldMkLst>
      </pc:sldChg>
      <pc:sldChg chg="del">
        <pc:chgData name="YEO JUN LONG JEREMY" userId="f8a92137-2993-44ba-840e-011051542f20" providerId="ADAL" clId="{326C5648-1C08-414E-B27D-50A79DEA6F2A}" dt="2025-06-13T15:37:34.839" v="7115" actId="47"/>
        <pc:sldMkLst>
          <pc:docMk/>
          <pc:sldMk cId="0" sldId="313"/>
        </pc:sldMkLst>
      </pc:sldChg>
      <pc:sldChg chg="del">
        <pc:chgData name="YEO JUN LONG JEREMY" userId="f8a92137-2993-44ba-840e-011051542f20" providerId="ADAL" clId="{326C5648-1C08-414E-B27D-50A79DEA6F2A}" dt="2025-06-13T15:37:35.026" v="7116" actId="47"/>
        <pc:sldMkLst>
          <pc:docMk/>
          <pc:sldMk cId="0" sldId="314"/>
        </pc:sldMkLst>
      </pc:sldChg>
      <pc:sldChg chg="del">
        <pc:chgData name="YEO JUN LONG JEREMY" userId="f8a92137-2993-44ba-840e-011051542f20" providerId="ADAL" clId="{326C5648-1C08-414E-B27D-50A79DEA6F2A}" dt="2025-06-13T15:37:35.182" v="7117" actId="47"/>
        <pc:sldMkLst>
          <pc:docMk/>
          <pc:sldMk cId="0" sldId="315"/>
        </pc:sldMkLst>
      </pc:sldChg>
      <pc:sldChg chg="del">
        <pc:chgData name="YEO JUN LONG JEREMY" userId="f8a92137-2993-44ba-840e-011051542f20" providerId="ADAL" clId="{326C5648-1C08-414E-B27D-50A79DEA6F2A}" dt="2025-06-13T15:37:35.368" v="7118" actId="47"/>
        <pc:sldMkLst>
          <pc:docMk/>
          <pc:sldMk cId="0" sldId="316"/>
        </pc:sldMkLst>
      </pc:sldChg>
      <pc:sldChg chg="del">
        <pc:chgData name="YEO JUN LONG JEREMY" userId="f8a92137-2993-44ba-840e-011051542f20" providerId="ADAL" clId="{326C5648-1C08-414E-B27D-50A79DEA6F2A}" dt="2025-06-13T15:37:35.550" v="7119" actId="47"/>
        <pc:sldMkLst>
          <pc:docMk/>
          <pc:sldMk cId="0" sldId="317"/>
        </pc:sldMkLst>
      </pc:sldChg>
      <pc:sldChg chg="del">
        <pc:chgData name="YEO JUN LONG JEREMY" userId="f8a92137-2993-44ba-840e-011051542f20" providerId="ADAL" clId="{326C5648-1C08-414E-B27D-50A79DEA6F2A}" dt="2025-06-13T15:37:35.856" v="7120" actId="47"/>
        <pc:sldMkLst>
          <pc:docMk/>
          <pc:sldMk cId="0" sldId="318"/>
        </pc:sldMkLst>
      </pc:sldChg>
      <pc:sldChg chg="del">
        <pc:chgData name="YEO JUN LONG JEREMY" userId="f8a92137-2993-44ba-840e-011051542f20" providerId="ADAL" clId="{326C5648-1C08-414E-B27D-50A79DEA6F2A}" dt="2025-06-13T15:37:36.600" v="7121" actId="47"/>
        <pc:sldMkLst>
          <pc:docMk/>
          <pc:sldMk cId="0" sldId="319"/>
        </pc:sldMkLst>
      </pc:sldChg>
      <pc:sldChg chg="del">
        <pc:chgData name="YEO JUN LONG JEREMY" userId="f8a92137-2993-44ba-840e-011051542f20" providerId="ADAL" clId="{326C5648-1C08-414E-B27D-50A79DEA6F2A}" dt="2025-06-13T15:37:36.734" v="7122" actId="47"/>
        <pc:sldMkLst>
          <pc:docMk/>
          <pc:sldMk cId="0" sldId="320"/>
        </pc:sldMkLst>
      </pc:sldChg>
      <pc:sldChg chg="del">
        <pc:chgData name="YEO JUN LONG JEREMY" userId="f8a92137-2993-44ba-840e-011051542f20" providerId="ADAL" clId="{326C5648-1C08-414E-B27D-50A79DEA6F2A}" dt="2025-06-13T15:37:36.819" v="7123" actId="47"/>
        <pc:sldMkLst>
          <pc:docMk/>
          <pc:sldMk cId="0" sldId="321"/>
        </pc:sldMkLst>
      </pc:sldChg>
      <pc:sldChg chg="del">
        <pc:chgData name="YEO JUN LONG JEREMY" userId="f8a92137-2993-44ba-840e-011051542f20" providerId="ADAL" clId="{326C5648-1C08-414E-B27D-50A79DEA6F2A}" dt="2025-06-13T15:37:36.899" v="7124" actId="47"/>
        <pc:sldMkLst>
          <pc:docMk/>
          <pc:sldMk cId="0" sldId="322"/>
        </pc:sldMkLst>
      </pc:sldChg>
      <pc:sldChg chg="addSp delSp modSp mod ord">
        <pc:chgData name="YEO JUN LONG JEREMY" userId="f8a92137-2993-44ba-840e-011051542f20" providerId="ADAL" clId="{326C5648-1C08-414E-B27D-50A79DEA6F2A}" dt="2025-06-13T13:27:15.927" v="5850" actId="14100"/>
        <pc:sldMkLst>
          <pc:docMk/>
          <pc:sldMk cId="0" sldId="323"/>
        </pc:sldMkLst>
        <pc:spChg chg="add del mod">
          <ac:chgData name="YEO JUN LONG JEREMY" userId="f8a92137-2993-44ba-840e-011051542f20" providerId="ADAL" clId="{326C5648-1C08-414E-B27D-50A79DEA6F2A}" dt="2025-06-13T09:07:33.608" v="1621" actId="478"/>
          <ac:spMkLst>
            <pc:docMk/>
            <pc:sldMk cId="0" sldId="323"/>
            <ac:spMk id="3" creationId="{495795F3-720D-DADA-1F90-08BD6E10482B}"/>
          </ac:spMkLst>
        </pc:spChg>
        <pc:spChg chg="del">
          <ac:chgData name="YEO JUN LONG JEREMY" userId="f8a92137-2993-44ba-840e-011051542f20" providerId="ADAL" clId="{326C5648-1C08-414E-B27D-50A79DEA6F2A}" dt="2025-06-13T09:07:31.712" v="1620" actId="478"/>
          <ac:spMkLst>
            <pc:docMk/>
            <pc:sldMk cId="0" sldId="323"/>
            <ac:spMk id="1870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13:27:15.927" v="5850" actId="14100"/>
          <ac:spMkLst>
            <pc:docMk/>
            <pc:sldMk cId="0" sldId="323"/>
            <ac:spMk id="1871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13:27:04.040" v="5847" actId="1076"/>
          <ac:spMkLst>
            <pc:docMk/>
            <pc:sldMk cId="0" sldId="323"/>
            <ac:spMk id="1872" creationId="{00000000-0000-0000-0000-000000000000}"/>
          </ac:spMkLst>
        </pc:spChg>
      </pc:sldChg>
      <pc:sldChg chg="del">
        <pc:chgData name="YEO JUN LONG JEREMY" userId="f8a92137-2993-44ba-840e-011051542f20" providerId="ADAL" clId="{326C5648-1C08-414E-B27D-50A79DEA6F2A}" dt="2025-06-13T15:37:36.978" v="7125" actId="47"/>
        <pc:sldMkLst>
          <pc:docMk/>
          <pc:sldMk cId="0" sldId="324"/>
        </pc:sldMkLst>
      </pc:sldChg>
      <pc:sldChg chg="del">
        <pc:chgData name="YEO JUN LONG JEREMY" userId="f8a92137-2993-44ba-840e-011051542f20" providerId="ADAL" clId="{326C5648-1C08-414E-B27D-50A79DEA6F2A}" dt="2025-06-13T15:37:37.063" v="7126" actId="47"/>
        <pc:sldMkLst>
          <pc:docMk/>
          <pc:sldMk cId="0" sldId="325"/>
        </pc:sldMkLst>
      </pc:sldChg>
      <pc:sldChg chg="del">
        <pc:chgData name="YEO JUN LONG JEREMY" userId="f8a92137-2993-44ba-840e-011051542f20" providerId="ADAL" clId="{326C5648-1C08-414E-B27D-50A79DEA6F2A}" dt="2025-06-13T15:37:37.142" v="7127" actId="47"/>
        <pc:sldMkLst>
          <pc:docMk/>
          <pc:sldMk cId="0" sldId="326"/>
        </pc:sldMkLst>
      </pc:sldChg>
      <pc:sldChg chg="del">
        <pc:chgData name="YEO JUN LONG JEREMY" userId="f8a92137-2993-44ba-840e-011051542f20" providerId="ADAL" clId="{326C5648-1C08-414E-B27D-50A79DEA6F2A}" dt="2025-06-13T15:37:37.224" v="7128" actId="47"/>
        <pc:sldMkLst>
          <pc:docMk/>
          <pc:sldMk cId="0" sldId="327"/>
        </pc:sldMkLst>
      </pc:sldChg>
      <pc:sldChg chg="del">
        <pc:chgData name="YEO JUN LONG JEREMY" userId="f8a92137-2993-44ba-840e-011051542f20" providerId="ADAL" clId="{326C5648-1C08-414E-B27D-50A79DEA6F2A}" dt="2025-06-13T15:37:37.306" v="7129" actId="47"/>
        <pc:sldMkLst>
          <pc:docMk/>
          <pc:sldMk cId="0" sldId="328"/>
        </pc:sldMkLst>
      </pc:sldChg>
      <pc:sldChg chg="del">
        <pc:chgData name="YEO JUN LONG JEREMY" userId="f8a92137-2993-44ba-840e-011051542f20" providerId="ADAL" clId="{326C5648-1C08-414E-B27D-50A79DEA6F2A}" dt="2025-06-13T15:37:37.394" v="7130" actId="47"/>
        <pc:sldMkLst>
          <pc:docMk/>
          <pc:sldMk cId="0" sldId="329"/>
        </pc:sldMkLst>
      </pc:sldChg>
      <pc:sldChg chg="del">
        <pc:chgData name="YEO JUN LONG JEREMY" userId="f8a92137-2993-44ba-840e-011051542f20" providerId="ADAL" clId="{326C5648-1C08-414E-B27D-50A79DEA6F2A}" dt="2025-06-13T15:37:37.575" v="7131" actId="47"/>
        <pc:sldMkLst>
          <pc:docMk/>
          <pc:sldMk cId="0" sldId="330"/>
        </pc:sldMkLst>
      </pc:sldChg>
      <pc:sldChg chg="del">
        <pc:chgData name="YEO JUN LONG JEREMY" userId="f8a92137-2993-44ba-840e-011051542f20" providerId="ADAL" clId="{326C5648-1C08-414E-B27D-50A79DEA6F2A}" dt="2025-06-13T15:37:38.276" v="7132" actId="47"/>
        <pc:sldMkLst>
          <pc:docMk/>
          <pc:sldMk cId="0" sldId="331"/>
        </pc:sldMkLst>
      </pc:sldChg>
      <pc:sldChg chg="del">
        <pc:chgData name="YEO JUN LONG JEREMY" userId="f8a92137-2993-44ba-840e-011051542f20" providerId="ADAL" clId="{326C5648-1C08-414E-B27D-50A79DEA6F2A}" dt="2025-06-13T15:37:38.498" v="7133" actId="47"/>
        <pc:sldMkLst>
          <pc:docMk/>
          <pc:sldMk cId="0" sldId="332"/>
        </pc:sldMkLst>
      </pc:sldChg>
      <pc:sldChg chg="del">
        <pc:chgData name="YEO JUN LONG JEREMY" userId="f8a92137-2993-44ba-840e-011051542f20" providerId="ADAL" clId="{326C5648-1C08-414E-B27D-50A79DEA6F2A}" dt="2025-06-13T15:37:39.059" v="7134" actId="47"/>
        <pc:sldMkLst>
          <pc:docMk/>
          <pc:sldMk cId="0" sldId="333"/>
        </pc:sldMkLst>
      </pc:sldChg>
      <pc:sldChg chg="del">
        <pc:chgData name="YEO JUN LONG JEREMY" userId="f8a92137-2993-44ba-840e-011051542f20" providerId="ADAL" clId="{326C5648-1C08-414E-B27D-50A79DEA6F2A}" dt="2025-06-13T15:37:39.624" v="7135" actId="47"/>
        <pc:sldMkLst>
          <pc:docMk/>
          <pc:sldMk cId="0" sldId="334"/>
        </pc:sldMkLst>
      </pc:sldChg>
      <pc:sldChg chg="del">
        <pc:chgData name="YEO JUN LONG JEREMY" userId="f8a92137-2993-44ba-840e-011051542f20" providerId="ADAL" clId="{326C5648-1C08-414E-B27D-50A79DEA6F2A}" dt="2025-06-13T15:37:39.987" v="7136" actId="47"/>
        <pc:sldMkLst>
          <pc:docMk/>
          <pc:sldMk cId="0" sldId="335"/>
        </pc:sldMkLst>
      </pc:sldChg>
      <pc:sldChg chg="del">
        <pc:chgData name="YEO JUN LONG JEREMY" userId="f8a92137-2993-44ba-840e-011051542f20" providerId="ADAL" clId="{326C5648-1C08-414E-B27D-50A79DEA6F2A}" dt="2025-06-13T15:37:40.350" v="7137" actId="47"/>
        <pc:sldMkLst>
          <pc:docMk/>
          <pc:sldMk cId="0" sldId="336"/>
        </pc:sldMkLst>
      </pc:sldChg>
      <pc:sldChg chg="del">
        <pc:chgData name="YEO JUN LONG JEREMY" userId="f8a92137-2993-44ba-840e-011051542f20" providerId="ADAL" clId="{326C5648-1C08-414E-B27D-50A79DEA6F2A}" dt="2025-06-13T15:37:40.707" v="7138" actId="47"/>
        <pc:sldMkLst>
          <pc:docMk/>
          <pc:sldMk cId="0" sldId="337"/>
        </pc:sldMkLst>
      </pc:sldChg>
      <pc:sldChg chg="del">
        <pc:chgData name="YEO JUN LONG JEREMY" userId="f8a92137-2993-44ba-840e-011051542f20" providerId="ADAL" clId="{326C5648-1C08-414E-B27D-50A79DEA6F2A}" dt="2025-06-13T15:37:41.061" v="7139" actId="47"/>
        <pc:sldMkLst>
          <pc:docMk/>
          <pc:sldMk cId="0" sldId="338"/>
        </pc:sldMkLst>
      </pc:sldChg>
      <pc:sldChg chg="del">
        <pc:chgData name="YEO JUN LONG JEREMY" userId="f8a92137-2993-44ba-840e-011051542f20" providerId="ADAL" clId="{326C5648-1C08-414E-B27D-50A79DEA6F2A}" dt="2025-06-13T15:37:41.421" v="7140" actId="47"/>
        <pc:sldMkLst>
          <pc:docMk/>
          <pc:sldMk cId="0" sldId="339"/>
        </pc:sldMkLst>
      </pc:sldChg>
      <pc:sldChg chg="del">
        <pc:chgData name="YEO JUN LONG JEREMY" userId="f8a92137-2993-44ba-840e-011051542f20" providerId="ADAL" clId="{326C5648-1C08-414E-B27D-50A79DEA6F2A}" dt="2025-06-13T15:37:41.951" v="7141" actId="47"/>
        <pc:sldMkLst>
          <pc:docMk/>
          <pc:sldMk cId="0" sldId="340"/>
        </pc:sldMkLst>
      </pc:sldChg>
      <pc:sldChg chg="del">
        <pc:chgData name="YEO JUN LONG JEREMY" userId="f8a92137-2993-44ba-840e-011051542f20" providerId="ADAL" clId="{326C5648-1C08-414E-B27D-50A79DEA6F2A}" dt="2025-06-13T15:37:42.362" v="7142" actId="47"/>
        <pc:sldMkLst>
          <pc:docMk/>
          <pc:sldMk cId="0" sldId="341"/>
        </pc:sldMkLst>
      </pc:sldChg>
      <pc:sldChg chg="del">
        <pc:chgData name="YEO JUN LONG JEREMY" userId="f8a92137-2993-44ba-840e-011051542f20" providerId="ADAL" clId="{326C5648-1C08-414E-B27D-50A79DEA6F2A}" dt="2025-06-13T15:37:42.867" v="7143" actId="47"/>
        <pc:sldMkLst>
          <pc:docMk/>
          <pc:sldMk cId="0" sldId="342"/>
        </pc:sldMkLst>
      </pc:sldChg>
      <pc:sldChg chg="del">
        <pc:chgData name="YEO JUN LONG JEREMY" userId="f8a92137-2993-44ba-840e-011051542f20" providerId="ADAL" clId="{326C5648-1C08-414E-B27D-50A79DEA6F2A}" dt="2025-06-13T15:37:43.260" v="7144" actId="47"/>
        <pc:sldMkLst>
          <pc:docMk/>
          <pc:sldMk cId="0" sldId="343"/>
        </pc:sldMkLst>
      </pc:sldChg>
      <pc:sldChg chg="del">
        <pc:chgData name="YEO JUN LONG JEREMY" userId="f8a92137-2993-44ba-840e-011051542f20" providerId="ADAL" clId="{326C5648-1C08-414E-B27D-50A79DEA6F2A}" dt="2025-06-13T15:37:43.628" v="7145" actId="47"/>
        <pc:sldMkLst>
          <pc:docMk/>
          <pc:sldMk cId="0" sldId="344"/>
        </pc:sldMkLst>
      </pc:sldChg>
      <pc:sldChg chg="del">
        <pc:chgData name="YEO JUN LONG JEREMY" userId="f8a92137-2993-44ba-840e-011051542f20" providerId="ADAL" clId="{326C5648-1C08-414E-B27D-50A79DEA6F2A}" dt="2025-06-13T15:37:44.218" v="7146" actId="47"/>
        <pc:sldMkLst>
          <pc:docMk/>
          <pc:sldMk cId="0" sldId="345"/>
        </pc:sldMkLst>
      </pc:sldChg>
      <pc:sldChg chg="del">
        <pc:chgData name="YEO JUN LONG JEREMY" userId="f8a92137-2993-44ba-840e-011051542f20" providerId="ADAL" clId="{326C5648-1C08-414E-B27D-50A79DEA6F2A}" dt="2025-06-13T15:37:44.654" v="7147" actId="47"/>
        <pc:sldMkLst>
          <pc:docMk/>
          <pc:sldMk cId="0" sldId="346"/>
        </pc:sldMkLst>
      </pc:sldChg>
      <pc:sldChg chg="addSp delSp modSp add mod ord">
        <pc:chgData name="YEO JUN LONG JEREMY" userId="f8a92137-2993-44ba-840e-011051542f20" providerId="ADAL" clId="{326C5648-1C08-414E-B27D-50A79DEA6F2A}" dt="2025-06-13T14:05:10.440" v="6297" actId="478"/>
        <pc:sldMkLst>
          <pc:docMk/>
          <pc:sldMk cId="2026103154" sldId="347"/>
        </pc:sldMkLst>
        <pc:spChg chg="add del mod">
          <ac:chgData name="YEO JUN LONG JEREMY" userId="f8a92137-2993-44ba-840e-011051542f20" providerId="ADAL" clId="{326C5648-1C08-414E-B27D-50A79DEA6F2A}" dt="2025-06-13T14:05:10.440" v="6297" actId="478"/>
          <ac:spMkLst>
            <pc:docMk/>
            <pc:sldMk cId="2026103154" sldId="347"/>
            <ac:spMk id="3" creationId="{4FB6C3CF-8BB4-532D-94ED-F3EE3939C46E}"/>
          </ac:spMkLst>
        </pc:spChg>
        <pc:spChg chg="mod">
          <ac:chgData name="YEO JUN LONG JEREMY" userId="f8a92137-2993-44ba-840e-011051542f20" providerId="ADAL" clId="{326C5648-1C08-414E-B27D-50A79DEA6F2A}" dt="2025-06-13T14:05:06.121" v="6295" actId="20577"/>
          <ac:spMkLst>
            <pc:docMk/>
            <pc:sldMk cId="2026103154" sldId="347"/>
            <ac:spMk id="578" creationId="{00000000-0000-0000-0000-000000000000}"/>
          </ac:spMkLst>
        </pc:spChg>
        <pc:spChg chg="del mod">
          <ac:chgData name="YEO JUN LONG JEREMY" userId="f8a92137-2993-44ba-840e-011051542f20" providerId="ADAL" clId="{326C5648-1C08-414E-B27D-50A79DEA6F2A}" dt="2025-06-13T14:05:01.382" v="6284" actId="478"/>
          <ac:spMkLst>
            <pc:docMk/>
            <pc:sldMk cId="2026103154" sldId="347"/>
            <ac:spMk id="579" creationId="{00000000-0000-0000-0000-000000000000}"/>
          </ac:spMkLst>
        </pc:spChg>
        <pc:spChg chg="del">
          <ac:chgData name="YEO JUN LONG JEREMY" userId="f8a92137-2993-44ba-840e-011051542f20" providerId="ADAL" clId="{326C5648-1C08-414E-B27D-50A79DEA6F2A}" dt="2025-06-13T14:05:09.152" v="6296" actId="478"/>
          <ac:spMkLst>
            <pc:docMk/>
            <pc:sldMk cId="2026103154" sldId="347"/>
            <ac:spMk id="580" creationId="{00000000-0000-0000-0000-000000000000}"/>
          </ac:spMkLst>
        </pc:spChg>
      </pc:sldChg>
      <pc:sldChg chg="add del">
        <pc:chgData name="YEO JUN LONG JEREMY" userId="f8a92137-2993-44ba-840e-011051542f20" providerId="ADAL" clId="{326C5648-1C08-414E-B27D-50A79DEA6F2A}" dt="2025-06-13T08:36:01.084" v="575"/>
        <pc:sldMkLst>
          <pc:docMk/>
          <pc:sldMk cId="1485896751" sldId="348"/>
        </pc:sldMkLst>
      </pc:sldChg>
      <pc:sldChg chg="add del">
        <pc:chgData name="YEO JUN LONG JEREMY" userId="f8a92137-2993-44ba-840e-011051542f20" providerId="ADAL" clId="{326C5648-1C08-414E-B27D-50A79DEA6F2A}" dt="2025-06-13T15:37:30.462" v="7063" actId="47"/>
        <pc:sldMkLst>
          <pc:docMk/>
          <pc:sldMk cId="3674552363" sldId="348"/>
        </pc:sldMkLst>
      </pc:sldChg>
      <pc:sldChg chg="addSp delSp modSp add mod ord">
        <pc:chgData name="YEO JUN LONG JEREMY" userId="f8a92137-2993-44ba-840e-011051542f20" providerId="ADAL" clId="{326C5648-1C08-414E-B27D-50A79DEA6F2A}" dt="2025-06-13T08:50:26.136" v="1423" actId="1036"/>
        <pc:sldMkLst>
          <pc:docMk/>
          <pc:sldMk cId="630080425" sldId="349"/>
        </pc:sldMkLst>
        <pc:spChg chg="add mod">
          <ac:chgData name="YEO JUN LONG JEREMY" userId="f8a92137-2993-44ba-840e-011051542f20" providerId="ADAL" clId="{326C5648-1C08-414E-B27D-50A79DEA6F2A}" dt="2025-06-13T08:50:21.448" v="1413" actId="1036"/>
          <ac:spMkLst>
            <pc:docMk/>
            <pc:sldMk cId="630080425" sldId="349"/>
            <ac:spMk id="2" creationId="{DDDF9C1D-D1AB-F2F6-51D9-E3B25116F9BD}"/>
          </ac:spMkLst>
        </pc:spChg>
        <pc:spChg chg="add mod">
          <ac:chgData name="YEO JUN LONG JEREMY" userId="f8a92137-2993-44ba-840e-011051542f20" providerId="ADAL" clId="{326C5648-1C08-414E-B27D-50A79DEA6F2A}" dt="2025-06-13T08:50:26.136" v="1423" actId="1036"/>
          <ac:spMkLst>
            <pc:docMk/>
            <pc:sldMk cId="630080425" sldId="349"/>
            <ac:spMk id="3" creationId="{349722F2-D2B3-DB10-59F1-F5FB00F732AC}"/>
          </ac:spMkLst>
        </pc:spChg>
        <pc:spChg chg="mod">
          <ac:chgData name="YEO JUN LONG JEREMY" userId="f8a92137-2993-44ba-840e-011051542f20" providerId="ADAL" clId="{326C5648-1C08-414E-B27D-50A79DEA6F2A}" dt="2025-06-13T08:47:32.030" v="1373" actId="113"/>
          <ac:spMkLst>
            <pc:docMk/>
            <pc:sldMk cId="630080425" sldId="349"/>
            <ac:spMk id="593" creationId="{00000000-0000-0000-0000-000000000000}"/>
          </ac:spMkLst>
        </pc:spChg>
        <pc:spChg chg="del mod">
          <ac:chgData name="YEO JUN LONG JEREMY" userId="f8a92137-2993-44ba-840e-011051542f20" providerId="ADAL" clId="{326C5648-1C08-414E-B27D-50A79DEA6F2A}" dt="2025-06-13T08:38:13.814" v="615" actId="478"/>
          <ac:spMkLst>
            <pc:docMk/>
            <pc:sldMk cId="630080425" sldId="349"/>
            <ac:spMk id="594" creationId="{00000000-0000-0000-0000-000000000000}"/>
          </ac:spMkLst>
        </pc:spChg>
        <pc:spChg chg="del mod">
          <ac:chgData name="YEO JUN LONG JEREMY" userId="f8a92137-2993-44ba-840e-011051542f20" providerId="ADAL" clId="{326C5648-1C08-414E-B27D-50A79DEA6F2A}" dt="2025-06-13T08:38:13.814" v="615" actId="478"/>
          <ac:spMkLst>
            <pc:docMk/>
            <pc:sldMk cId="630080425" sldId="349"/>
            <ac:spMk id="595" creationId="{00000000-0000-0000-0000-000000000000}"/>
          </ac:spMkLst>
        </pc:spChg>
        <pc:spChg chg="del mod">
          <ac:chgData name="YEO JUN LONG JEREMY" userId="f8a92137-2993-44ba-840e-011051542f20" providerId="ADAL" clId="{326C5648-1C08-414E-B27D-50A79DEA6F2A}" dt="2025-06-13T08:38:13.814" v="615" actId="478"/>
          <ac:spMkLst>
            <pc:docMk/>
            <pc:sldMk cId="630080425" sldId="349"/>
            <ac:spMk id="596" creationId="{00000000-0000-0000-0000-000000000000}"/>
          </ac:spMkLst>
        </pc:spChg>
        <pc:spChg chg="del mod">
          <ac:chgData name="YEO JUN LONG JEREMY" userId="f8a92137-2993-44ba-840e-011051542f20" providerId="ADAL" clId="{326C5648-1C08-414E-B27D-50A79DEA6F2A}" dt="2025-06-13T08:38:13.814" v="615" actId="478"/>
          <ac:spMkLst>
            <pc:docMk/>
            <pc:sldMk cId="630080425" sldId="349"/>
            <ac:spMk id="597" creationId="{00000000-0000-0000-0000-000000000000}"/>
          </ac:spMkLst>
        </pc:spChg>
        <pc:spChg chg="del mod">
          <ac:chgData name="YEO JUN LONG JEREMY" userId="f8a92137-2993-44ba-840e-011051542f20" providerId="ADAL" clId="{326C5648-1C08-414E-B27D-50A79DEA6F2A}" dt="2025-06-13T08:38:13.814" v="615" actId="478"/>
          <ac:spMkLst>
            <pc:docMk/>
            <pc:sldMk cId="630080425" sldId="349"/>
            <ac:spMk id="598" creationId="{00000000-0000-0000-0000-000000000000}"/>
          </ac:spMkLst>
        </pc:spChg>
        <pc:spChg chg="del mod">
          <ac:chgData name="YEO JUN LONG JEREMY" userId="f8a92137-2993-44ba-840e-011051542f20" providerId="ADAL" clId="{326C5648-1C08-414E-B27D-50A79DEA6F2A}" dt="2025-06-13T08:38:13.814" v="615" actId="478"/>
          <ac:spMkLst>
            <pc:docMk/>
            <pc:sldMk cId="630080425" sldId="349"/>
            <ac:spMk id="599" creationId="{00000000-0000-0000-0000-000000000000}"/>
          </ac:spMkLst>
        </pc:spChg>
        <pc:spChg chg="del">
          <ac:chgData name="YEO JUN LONG JEREMY" userId="f8a92137-2993-44ba-840e-011051542f20" providerId="ADAL" clId="{326C5648-1C08-414E-B27D-50A79DEA6F2A}" dt="2025-06-13T08:38:13.814" v="615" actId="478"/>
          <ac:spMkLst>
            <pc:docMk/>
            <pc:sldMk cId="630080425" sldId="349"/>
            <ac:spMk id="601" creationId="{00000000-0000-0000-0000-000000000000}"/>
          </ac:spMkLst>
        </pc:spChg>
        <pc:spChg chg="del">
          <ac:chgData name="YEO JUN LONG JEREMY" userId="f8a92137-2993-44ba-840e-011051542f20" providerId="ADAL" clId="{326C5648-1C08-414E-B27D-50A79DEA6F2A}" dt="2025-06-13T08:38:15.698" v="616" actId="478"/>
          <ac:spMkLst>
            <pc:docMk/>
            <pc:sldMk cId="630080425" sldId="349"/>
            <ac:spMk id="602" creationId="{00000000-0000-0000-0000-000000000000}"/>
          </ac:spMkLst>
        </pc:spChg>
        <pc:spChg chg="del">
          <ac:chgData name="YEO JUN LONG JEREMY" userId="f8a92137-2993-44ba-840e-011051542f20" providerId="ADAL" clId="{326C5648-1C08-414E-B27D-50A79DEA6F2A}" dt="2025-06-13T08:38:16.718" v="617" actId="478"/>
          <ac:spMkLst>
            <pc:docMk/>
            <pc:sldMk cId="630080425" sldId="349"/>
            <ac:spMk id="603" creationId="{00000000-0000-0000-0000-000000000000}"/>
          </ac:spMkLst>
        </pc:spChg>
        <pc:spChg chg="del mod">
          <ac:chgData name="YEO JUN LONG JEREMY" userId="f8a92137-2993-44ba-840e-011051542f20" providerId="ADAL" clId="{326C5648-1C08-414E-B27D-50A79DEA6F2A}" dt="2025-06-13T08:47:35.250" v="1374" actId="478"/>
          <ac:spMkLst>
            <pc:docMk/>
            <pc:sldMk cId="630080425" sldId="349"/>
            <ac:spMk id="604" creationId="{00000000-0000-0000-0000-000000000000}"/>
          </ac:spMkLst>
        </pc:spChg>
        <pc:picChg chg="del">
          <ac:chgData name="YEO JUN LONG JEREMY" userId="f8a92137-2993-44ba-840e-011051542f20" providerId="ADAL" clId="{326C5648-1C08-414E-B27D-50A79DEA6F2A}" dt="2025-06-13T08:38:13.814" v="615" actId="478"/>
          <ac:picMkLst>
            <pc:docMk/>
            <pc:sldMk cId="630080425" sldId="349"/>
            <ac:picMk id="600" creationId="{00000000-0000-0000-0000-000000000000}"/>
          </ac:picMkLst>
        </pc:picChg>
        <pc:picChg chg="add mod">
          <ac:chgData name="YEO JUN LONG JEREMY" userId="f8a92137-2993-44ba-840e-011051542f20" providerId="ADAL" clId="{326C5648-1C08-414E-B27D-50A79DEA6F2A}" dt="2025-06-13T08:50:26.136" v="1423" actId="1036"/>
          <ac:picMkLst>
            <pc:docMk/>
            <pc:sldMk cId="630080425" sldId="349"/>
            <ac:picMk id="1026" creationId="{FB5ADC02-6E81-C35A-90F7-26A671D6B737}"/>
          </ac:picMkLst>
        </pc:picChg>
      </pc:sldChg>
      <pc:sldChg chg="modSp add mod ord">
        <pc:chgData name="YEO JUN LONG JEREMY" userId="f8a92137-2993-44ba-840e-011051542f20" providerId="ADAL" clId="{326C5648-1C08-414E-B27D-50A79DEA6F2A}" dt="2025-06-13T08:57:38.054" v="1496" actId="20577"/>
        <pc:sldMkLst>
          <pc:docMk/>
          <pc:sldMk cId="16546321" sldId="350"/>
        </pc:sldMkLst>
        <pc:spChg chg="mod">
          <ac:chgData name="YEO JUN LONG JEREMY" userId="f8a92137-2993-44ba-840e-011051542f20" providerId="ADAL" clId="{326C5648-1C08-414E-B27D-50A79DEA6F2A}" dt="2025-06-13T08:57:18.749" v="1448" actId="20577"/>
          <ac:spMkLst>
            <pc:docMk/>
            <pc:sldMk cId="16546321" sldId="350"/>
            <ac:spMk id="578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08:57:13.216" v="1428" actId="20577"/>
          <ac:spMkLst>
            <pc:docMk/>
            <pc:sldMk cId="16546321" sldId="350"/>
            <ac:spMk id="579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08:57:38.054" v="1496" actId="20577"/>
          <ac:spMkLst>
            <pc:docMk/>
            <pc:sldMk cId="16546321" sldId="350"/>
            <ac:spMk id="580" creationId="{00000000-0000-0000-0000-000000000000}"/>
          </ac:spMkLst>
        </pc:spChg>
      </pc:sldChg>
      <pc:sldChg chg="addSp delSp modSp add mod ord">
        <pc:chgData name="YEO JUN LONG JEREMY" userId="f8a92137-2993-44ba-840e-011051542f20" providerId="ADAL" clId="{326C5648-1C08-414E-B27D-50A79DEA6F2A}" dt="2025-06-13T13:31:57.788" v="5881" actId="1076"/>
        <pc:sldMkLst>
          <pc:docMk/>
          <pc:sldMk cId="696350535" sldId="351"/>
        </pc:sldMkLst>
        <pc:spChg chg="mod">
          <ac:chgData name="YEO JUN LONG JEREMY" userId="f8a92137-2993-44ba-840e-011051542f20" providerId="ADAL" clId="{326C5648-1C08-414E-B27D-50A79DEA6F2A}" dt="2025-06-13T13:31:57.788" v="5881" actId="1076"/>
          <ac:spMkLst>
            <pc:docMk/>
            <pc:sldMk cId="696350535" sldId="351"/>
            <ac:spMk id="2" creationId="{DDDF9C1D-D1AB-F2F6-51D9-E3B25116F9BD}"/>
          </ac:spMkLst>
        </pc:spChg>
        <pc:spChg chg="del mod">
          <ac:chgData name="YEO JUN LONG JEREMY" userId="f8a92137-2993-44ba-840e-011051542f20" providerId="ADAL" clId="{326C5648-1C08-414E-B27D-50A79DEA6F2A}" dt="2025-06-13T08:59:10.438" v="1528" actId="478"/>
          <ac:spMkLst>
            <pc:docMk/>
            <pc:sldMk cId="696350535" sldId="351"/>
            <ac:spMk id="3" creationId="{349722F2-D2B3-DB10-59F1-F5FB00F732AC}"/>
          </ac:spMkLst>
        </pc:spChg>
        <pc:spChg chg="add del mod">
          <ac:chgData name="YEO JUN LONG JEREMY" userId="f8a92137-2993-44ba-840e-011051542f20" providerId="ADAL" clId="{326C5648-1C08-414E-B27D-50A79DEA6F2A}" dt="2025-06-13T09:09:45.527" v="1647"/>
          <ac:spMkLst>
            <pc:docMk/>
            <pc:sldMk cId="696350535" sldId="351"/>
            <ac:spMk id="5" creationId="{CA9162B3-C700-F9AE-57F7-10D0CDA6EC1D}"/>
          </ac:spMkLst>
        </pc:spChg>
        <pc:spChg chg="add mod">
          <ac:chgData name="YEO JUN LONG JEREMY" userId="f8a92137-2993-44ba-840e-011051542f20" providerId="ADAL" clId="{326C5648-1C08-414E-B27D-50A79DEA6F2A}" dt="2025-06-13T12:11:19.151" v="3486" actId="1076"/>
          <ac:spMkLst>
            <pc:docMk/>
            <pc:sldMk cId="696350535" sldId="351"/>
            <ac:spMk id="6" creationId="{AE2022BB-025D-1723-E5CD-E114F921CE2D}"/>
          </ac:spMkLst>
        </pc:spChg>
        <pc:spChg chg="mod">
          <ac:chgData name="YEO JUN LONG JEREMY" userId="f8a92137-2993-44ba-840e-011051542f20" providerId="ADAL" clId="{326C5648-1C08-414E-B27D-50A79DEA6F2A}" dt="2025-06-13T12:11:22.355" v="3487" actId="1076"/>
          <ac:spMkLst>
            <pc:docMk/>
            <pc:sldMk cId="696350535" sldId="351"/>
            <ac:spMk id="593" creationId="{00000000-0000-0000-0000-000000000000}"/>
          </ac:spMkLst>
        </pc:spChg>
        <pc:picChg chg="add mod">
          <ac:chgData name="YEO JUN LONG JEREMY" userId="f8a92137-2993-44ba-840e-011051542f20" providerId="ADAL" clId="{326C5648-1C08-414E-B27D-50A79DEA6F2A}" dt="2025-06-13T12:11:24.377" v="3493" actId="1035"/>
          <ac:picMkLst>
            <pc:docMk/>
            <pc:sldMk cId="696350535" sldId="351"/>
            <ac:picMk id="4" creationId="{DADF01D3-34B9-D5B5-448E-0005FDF134FE}"/>
          </ac:picMkLst>
        </pc:picChg>
        <pc:picChg chg="del">
          <ac:chgData name="YEO JUN LONG JEREMY" userId="f8a92137-2993-44ba-840e-011051542f20" providerId="ADAL" clId="{326C5648-1C08-414E-B27D-50A79DEA6F2A}" dt="2025-06-13T08:59:07.433" v="1526" actId="478"/>
          <ac:picMkLst>
            <pc:docMk/>
            <pc:sldMk cId="696350535" sldId="351"/>
            <ac:picMk id="1026" creationId="{FB5ADC02-6E81-C35A-90F7-26A671D6B737}"/>
          </ac:picMkLst>
        </pc:picChg>
      </pc:sldChg>
      <pc:sldChg chg="addSp delSp modSp add mod">
        <pc:chgData name="YEO JUN LONG JEREMY" userId="f8a92137-2993-44ba-840e-011051542f20" providerId="ADAL" clId="{326C5648-1C08-414E-B27D-50A79DEA6F2A}" dt="2025-06-13T12:14:19.597" v="3573" actId="113"/>
        <pc:sldMkLst>
          <pc:docMk/>
          <pc:sldMk cId="3106226650" sldId="352"/>
        </pc:sldMkLst>
        <pc:spChg chg="mod">
          <ac:chgData name="YEO JUN LONG JEREMY" userId="f8a92137-2993-44ba-840e-011051542f20" providerId="ADAL" clId="{326C5648-1C08-414E-B27D-50A79DEA6F2A}" dt="2025-06-13T12:14:19.597" v="3573" actId="113"/>
          <ac:spMkLst>
            <pc:docMk/>
            <pc:sldMk cId="3106226650" sldId="352"/>
            <ac:spMk id="2" creationId="{DDDF9C1D-D1AB-F2F6-51D9-E3B25116F9BD}"/>
          </ac:spMkLst>
        </pc:spChg>
        <pc:spChg chg="add">
          <ac:chgData name="YEO JUN LONG JEREMY" userId="f8a92137-2993-44ba-840e-011051542f20" providerId="ADAL" clId="{326C5648-1C08-414E-B27D-50A79DEA6F2A}" dt="2025-06-13T09:28:45.254" v="2165"/>
          <ac:spMkLst>
            <pc:docMk/>
            <pc:sldMk cId="3106226650" sldId="352"/>
            <ac:spMk id="3" creationId="{5E15CA1C-8F65-32A0-0F54-FEADDD1413AF}"/>
          </ac:spMkLst>
        </pc:spChg>
        <pc:spChg chg="del mod">
          <ac:chgData name="YEO JUN LONG JEREMY" userId="f8a92137-2993-44ba-840e-011051542f20" providerId="ADAL" clId="{326C5648-1C08-414E-B27D-50A79DEA6F2A}" dt="2025-06-13T09:10:55.676" v="1698" actId="478"/>
          <ac:spMkLst>
            <pc:docMk/>
            <pc:sldMk cId="3106226650" sldId="352"/>
            <ac:spMk id="6" creationId="{AE2022BB-025D-1723-E5CD-E114F921CE2D}"/>
          </ac:spMkLst>
        </pc:spChg>
        <pc:spChg chg="add mod">
          <ac:chgData name="YEO JUN LONG JEREMY" userId="f8a92137-2993-44ba-840e-011051542f20" providerId="ADAL" clId="{326C5648-1C08-414E-B27D-50A79DEA6F2A}" dt="2025-06-13T09:45:09.523" v="2354" actId="122"/>
          <ac:spMkLst>
            <pc:docMk/>
            <pc:sldMk cId="3106226650" sldId="352"/>
            <ac:spMk id="7" creationId="{9499D526-ED54-8A4F-EF26-E3DF857A5FC6}"/>
          </ac:spMkLst>
        </pc:spChg>
        <pc:spChg chg="mod">
          <ac:chgData name="YEO JUN LONG JEREMY" userId="f8a92137-2993-44ba-840e-011051542f20" providerId="ADAL" clId="{326C5648-1C08-414E-B27D-50A79DEA6F2A}" dt="2025-06-13T12:11:43.638" v="3495" actId="1076"/>
          <ac:spMkLst>
            <pc:docMk/>
            <pc:sldMk cId="3106226650" sldId="352"/>
            <ac:spMk id="593" creationId="{00000000-0000-0000-0000-000000000000}"/>
          </ac:spMkLst>
        </pc:spChg>
        <pc:picChg chg="del">
          <ac:chgData name="YEO JUN LONG JEREMY" userId="f8a92137-2993-44ba-840e-011051542f20" providerId="ADAL" clId="{326C5648-1C08-414E-B27D-50A79DEA6F2A}" dt="2025-06-13T09:10:51.979" v="1696" actId="478"/>
          <ac:picMkLst>
            <pc:docMk/>
            <pc:sldMk cId="3106226650" sldId="352"/>
            <ac:picMk id="4" creationId="{DADF01D3-34B9-D5B5-448E-0005FDF134FE}"/>
          </ac:picMkLst>
        </pc:picChg>
        <pc:picChg chg="add mod">
          <ac:chgData name="YEO JUN LONG JEREMY" userId="f8a92137-2993-44ba-840e-011051542f20" providerId="ADAL" clId="{326C5648-1C08-414E-B27D-50A79DEA6F2A}" dt="2025-06-13T09:43:39.474" v="2332" actId="1076"/>
          <ac:picMkLst>
            <pc:docMk/>
            <pc:sldMk cId="3106226650" sldId="352"/>
            <ac:picMk id="5" creationId="{D8AF6FD7-4BD9-0E60-C07C-8512A1549928}"/>
          </ac:picMkLst>
        </pc:picChg>
      </pc:sldChg>
      <pc:sldChg chg="addSp delSp modSp new mod">
        <pc:chgData name="YEO JUN LONG JEREMY" userId="f8a92137-2993-44ba-840e-011051542f20" providerId="ADAL" clId="{326C5648-1C08-414E-B27D-50A79DEA6F2A}" dt="2025-06-13T14:05:54.204" v="6318" actId="20577"/>
        <pc:sldMkLst>
          <pc:docMk/>
          <pc:sldMk cId="555866317" sldId="353"/>
        </pc:sldMkLst>
        <pc:spChg chg="mod">
          <ac:chgData name="YEO JUN LONG JEREMY" userId="f8a92137-2993-44ba-840e-011051542f20" providerId="ADAL" clId="{326C5648-1C08-414E-B27D-50A79DEA6F2A}" dt="2025-06-13T12:15:54.226" v="3587" actId="1076"/>
          <ac:spMkLst>
            <pc:docMk/>
            <pc:sldMk cId="555866317" sldId="353"/>
            <ac:spMk id="2" creationId="{C59E31BF-210D-053F-381E-D4F7C53A5AA2}"/>
          </ac:spMkLst>
        </pc:spChg>
        <pc:spChg chg="add del mod">
          <ac:chgData name="YEO JUN LONG JEREMY" userId="f8a92137-2993-44ba-840e-011051542f20" providerId="ADAL" clId="{326C5648-1C08-414E-B27D-50A79DEA6F2A}" dt="2025-06-13T09:49:11.109" v="2415"/>
          <ac:spMkLst>
            <pc:docMk/>
            <pc:sldMk cId="555866317" sldId="353"/>
            <ac:spMk id="3" creationId="{520A54B0-71A2-BABF-7104-107E5E7B7909}"/>
          </ac:spMkLst>
        </pc:spChg>
        <pc:spChg chg="add del mod">
          <ac:chgData name="YEO JUN LONG JEREMY" userId="f8a92137-2993-44ba-840e-011051542f20" providerId="ADAL" clId="{326C5648-1C08-414E-B27D-50A79DEA6F2A}" dt="2025-06-13T09:49:11.109" v="2417"/>
          <ac:spMkLst>
            <pc:docMk/>
            <pc:sldMk cId="555866317" sldId="353"/>
            <ac:spMk id="4" creationId="{40F3F683-97E4-4DEA-1C7A-4679CB0D69A7}"/>
          </ac:spMkLst>
        </pc:spChg>
        <pc:spChg chg="add mod">
          <ac:chgData name="YEO JUN LONG JEREMY" userId="f8a92137-2993-44ba-840e-011051542f20" providerId="ADAL" clId="{326C5648-1C08-414E-B27D-50A79DEA6F2A}" dt="2025-06-13T14:05:54.204" v="6318" actId="20577"/>
          <ac:spMkLst>
            <pc:docMk/>
            <pc:sldMk cId="555866317" sldId="353"/>
            <ac:spMk id="5" creationId="{BF5A4DF5-4663-7BD4-2D71-1E81FE5FCF04}"/>
          </ac:spMkLst>
        </pc:spChg>
        <pc:spChg chg="add mod">
          <ac:chgData name="YEO JUN LONG JEREMY" userId="f8a92137-2993-44ba-840e-011051542f20" providerId="ADAL" clId="{326C5648-1C08-414E-B27D-50A79DEA6F2A}" dt="2025-06-13T10:13:24.342" v="3034" actId="1076"/>
          <ac:spMkLst>
            <pc:docMk/>
            <pc:sldMk cId="555866317" sldId="353"/>
            <ac:spMk id="7" creationId="{11529804-6DA1-C72B-80C7-45BE23CF6FE6}"/>
          </ac:spMkLst>
        </pc:spChg>
        <pc:picChg chg="add mod">
          <ac:chgData name="YEO JUN LONG JEREMY" userId="f8a92137-2993-44ba-840e-011051542f20" providerId="ADAL" clId="{326C5648-1C08-414E-B27D-50A79DEA6F2A}" dt="2025-06-13T10:13:24.342" v="3034" actId="1076"/>
          <ac:picMkLst>
            <pc:docMk/>
            <pc:sldMk cId="555866317" sldId="353"/>
            <ac:picMk id="6" creationId="{96C1088D-E83D-3BD5-F0C9-875741F9E1C9}"/>
          </ac:picMkLst>
        </pc:picChg>
      </pc:sldChg>
      <pc:sldChg chg="modSp add mod ord">
        <pc:chgData name="YEO JUN LONG JEREMY" userId="f8a92137-2993-44ba-840e-011051542f20" providerId="ADAL" clId="{326C5648-1C08-414E-B27D-50A79DEA6F2A}" dt="2025-06-13T12:01:03.352" v="3061"/>
        <pc:sldMkLst>
          <pc:docMk/>
          <pc:sldMk cId="1559266000" sldId="354"/>
        </pc:sldMkLst>
        <pc:spChg chg="mod">
          <ac:chgData name="YEO JUN LONG JEREMY" userId="f8a92137-2993-44ba-840e-011051542f20" providerId="ADAL" clId="{326C5648-1C08-414E-B27D-50A79DEA6F2A}" dt="2025-06-13T12:00:02.460" v="3059"/>
          <ac:spMkLst>
            <pc:docMk/>
            <pc:sldMk cId="1559266000" sldId="354"/>
            <ac:spMk id="578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11:59:36.898" v="3057" actId="20577"/>
          <ac:spMkLst>
            <pc:docMk/>
            <pc:sldMk cId="1559266000" sldId="354"/>
            <ac:spMk id="579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12:01:03.352" v="3061"/>
          <ac:spMkLst>
            <pc:docMk/>
            <pc:sldMk cId="1559266000" sldId="354"/>
            <ac:spMk id="580" creationId="{00000000-0000-0000-0000-000000000000}"/>
          </ac:spMkLst>
        </pc:spChg>
      </pc:sldChg>
      <pc:sldChg chg="addSp delSp modSp add mod ord">
        <pc:chgData name="YEO JUN LONG JEREMY" userId="f8a92137-2993-44ba-840e-011051542f20" providerId="ADAL" clId="{326C5648-1C08-414E-B27D-50A79DEA6F2A}" dt="2025-06-13T15:53:48.199" v="7148" actId="20577"/>
        <pc:sldMkLst>
          <pc:docMk/>
          <pc:sldMk cId="2628094664" sldId="355"/>
        </pc:sldMkLst>
        <pc:spChg chg="mod">
          <ac:chgData name="YEO JUN LONG JEREMY" userId="f8a92137-2993-44ba-840e-011051542f20" providerId="ADAL" clId="{326C5648-1C08-414E-B27D-50A79DEA6F2A}" dt="2025-06-13T15:53:48.199" v="7148" actId="20577"/>
          <ac:spMkLst>
            <pc:docMk/>
            <pc:sldMk cId="2628094664" sldId="355"/>
            <ac:spMk id="2" creationId="{DDDF9C1D-D1AB-F2F6-51D9-E3B25116F9BD}"/>
          </ac:spMkLst>
        </pc:spChg>
        <pc:spChg chg="add del mod">
          <ac:chgData name="YEO JUN LONG JEREMY" userId="f8a92137-2993-44ba-840e-011051542f20" providerId="ADAL" clId="{326C5648-1C08-414E-B27D-50A79DEA6F2A}" dt="2025-06-13T13:37:11.407" v="6233" actId="478"/>
          <ac:spMkLst>
            <pc:docMk/>
            <pc:sldMk cId="2628094664" sldId="355"/>
            <ac:spMk id="3" creationId="{DE3F0AAC-ED13-69F3-5474-F4E7905F91D1}"/>
          </ac:spMkLst>
        </pc:spChg>
        <pc:spChg chg="del">
          <ac:chgData name="YEO JUN LONG JEREMY" userId="f8a92137-2993-44ba-840e-011051542f20" providerId="ADAL" clId="{326C5648-1C08-414E-B27D-50A79DEA6F2A}" dt="2025-06-13T12:01:51.859" v="3088" actId="478"/>
          <ac:spMkLst>
            <pc:docMk/>
            <pc:sldMk cId="2628094664" sldId="355"/>
            <ac:spMk id="7" creationId="{9499D526-ED54-8A4F-EF26-E3DF857A5FC6}"/>
          </ac:spMkLst>
        </pc:spChg>
        <pc:spChg chg="add mod">
          <ac:chgData name="YEO JUN LONG JEREMY" userId="f8a92137-2993-44ba-840e-011051542f20" providerId="ADAL" clId="{326C5648-1C08-414E-B27D-50A79DEA6F2A}" dt="2025-06-13T14:03:52.797" v="6258" actId="122"/>
          <ac:spMkLst>
            <pc:docMk/>
            <pc:sldMk cId="2628094664" sldId="355"/>
            <ac:spMk id="8" creationId="{8237F0DA-1985-B1A8-7B14-19C44A398B1D}"/>
          </ac:spMkLst>
        </pc:spChg>
        <pc:spChg chg="mod">
          <ac:chgData name="YEO JUN LONG JEREMY" userId="f8a92137-2993-44ba-840e-011051542f20" providerId="ADAL" clId="{326C5648-1C08-414E-B27D-50A79DEA6F2A}" dt="2025-06-13T14:04:27.922" v="6262" actId="1076"/>
          <ac:spMkLst>
            <pc:docMk/>
            <pc:sldMk cId="2628094664" sldId="355"/>
            <ac:spMk id="593" creationId="{00000000-0000-0000-0000-000000000000}"/>
          </ac:spMkLst>
        </pc:spChg>
        <pc:picChg chg="del">
          <ac:chgData name="YEO JUN LONG JEREMY" userId="f8a92137-2993-44ba-840e-011051542f20" providerId="ADAL" clId="{326C5648-1C08-414E-B27D-50A79DEA6F2A}" dt="2025-06-13T12:01:49.751" v="3087" actId="478"/>
          <ac:picMkLst>
            <pc:docMk/>
            <pc:sldMk cId="2628094664" sldId="355"/>
            <ac:picMk id="5" creationId="{D8AF6FD7-4BD9-0E60-C07C-8512A1549928}"/>
          </ac:picMkLst>
        </pc:picChg>
        <pc:picChg chg="add mod">
          <ac:chgData name="YEO JUN LONG JEREMY" userId="f8a92137-2993-44ba-840e-011051542f20" providerId="ADAL" clId="{326C5648-1C08-414E-B27D-50A79DEA6F2A}" dt="2025-06-13T14:04:12.214" v="6259" actId="208"/>
          <ac:picMkLst>
            <pc:docMk/>
            <pc:sldMk cId="2628094664" sldId="355"/>
            <ac:picMk id="6" creationId="{3213E2CE-6A10-F129-E5CB-718969C5DF37}"/>
          </ac:picMkLst>
        </pc:picChg>
      </pc:sldChg>
      <pc:sldChg chg="addSp delSp modSp add mod">
        <pc:chgData name="YEO JUN LONG JEREMY" userId="f8a92137-2993-44ba-840e-011051542f20" providerId="ADAL" clId="{326C5648-1C08-414E-B27D-50A79DEA6F2A}" dt="2025-06-13T15:10:07.546" v="6324" actId="1076"/>
        <pc:sldMkLst>
          <pc:docMk/>
          <pc:sldMk cId="1167497962" sldId="356"/>
        </pc:sldMkLst>
        <pc:spChg chg="mod">
          <ac:chgData name="YEO JUN LONG JEREMY" userId="f8a92137-2993-44ba-840e-011051542f20" providerId="ADAL" clId="{326C5648-1C08-414E-B27D-50A79DEA6F2A}" dt="2025-06-13T13:18:19.534" v="5742" actId="14100"/>
          <ac:spMkLst>
            <pc:docMk/>
            <pc:sldMk cId="1167497962" sldId="356"/>
            <ac:spMk id="2" creationId="{DDDF9C1D-D1AB-F2F6-51D9-E3B25116F9BD}"/>
          </ac:spMkLst>
        </pc:spChg>
        <pc:spChg chg="del">
          <ac:chgData name="YEO JUN LONG JEREMY" userId="f8a92137-2993-44ba-840e-011051542f20" providerId="ADAL" clId="{326C5648-1C08-414E-B27D-50A79DEA6F2A}" dt="2025-06-13T12:23:46.296" v="3757" actId="478"/>
          <ac:spMkLst>
            <pc:docMk/>
            <pc:sldMk cId="1167497962" sldId="356"/>
            <ac:spMk id="3" creationId="{DE3F0AAC-ED13-69F3-5474-F4E7905F91D1}"/>
          </ac:spMkLst>
        </pc:spChg>
        <pc:spChg chg="add del mod">
          <ac:chgData name="YEO JUN LONG JEREMY" userId="f8a92137-2993-44ba-840e-011051542f20" providerId="ADAL" clId="{326C5648-1C08-414E-B27D-50A79DEA6F2A}" dt="2025-06-13T15:09:58.182" v="6320" actId="478"/>
          <ac:spMkLst>
            <pc:docMk/>
            <pc:sldMk cId="1167497962" sldId="356"/>
            <ac:spMk id="4" creationId="{15848520-4AC1-D693-FDB3-3E80300E6509}"/>
          </ac:spMkLst>
        </pc:spChg>
        <pc:spChg chg="mod">
          <ac:chgData name="YEO JUN LONG JEREMY" userId="f8a92137-2993-44ba-840e-011051542f20" providerId="ADAL" clId="{326C5648-1C08-414E-B27D-50A79DEA6F2A}" dt="2025-06-13T12:41:16.719" v="4598" actId="1076"/>
          <ac:spMkLst>
            <pc:docMk/>
            <pc:sldMk cId="1167497962" sldId="356"/>
            <ac:spMk id="593" creationId="{00000000-0000-0000-0000-000000000000}"/>
          </ac:spMkLst>
        </pc:spChg>
        <pc:picChg chg="add mod">
          <ac:chgData name="YEO JUN LONG JEREMY" userId="f8a92137-2993-44ba-840e-011051542f20" providerId="ADAL" clId="{326C5648-1C08-414E-B27D-50A79DEA6F2A}" dt="2025-06-13T15:10:07.546" v="6324" actId="1076"/>
          <ac:picMkLst>
            <pc:docMk/>
            <pc:sldMk cId="1167497962" sldId="356"/>
            <ac:picMk id="5" creationId="{C4B78B46-9BBD-8F21-6EF5-BE3CC18C05AC}"/>
          </ac:picMkLst>
        </pc:picChg>
      </pc:sldChg>
      <pc:sldChg chg="modSp add mod ord">
        <pc:chgData name="YEO JUN LONG JEREMY" userId="f8a92137-2993-44ba-840e-011051542f20" providerId="ADAL" clId="{326C5648-1C08-414E-B27D-50A79DEA6F2A}" dt="2025-06-13T12:48:21.274" v="4643"/>
        <pc:sldMkLst>
          <pc:docMk/>
          <pc:sldMk cId="1888217453" sldId="357"/>
        </pc:sldMkLst>
        <pc:spChg chg="mod">
          <ac:chgData name="YEO JUN LONG JEREMY" userId="f8a92137-2993-44ba-840e-011051542f20" providerId="ADAL" clId="{326C5648-1C08-414E-B27D-50A79DEA6F2A}" dt="2025-06-13T12:48:04.837" v="4641" actId="20577"/>
          <ac:spMkLst>
            <pc:docMk/>
            <pc:sldMk cId="1888217453" sldId="357"/>
            <ac:spMk id="578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12:48:01.172" v="4636" actId="20577"/>
          <ac:spMkLst>
            <pc:docMk/>
            <pc:sldMk cId="1888217453" sldId="357"/>
            <ac:spMk id="579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12:48:21.274" v="4643"/>
          <ac:spMkLst>
            <pc:docMk/>
            <pc:sldMk cId="1888217453" sldId="357"/>
            <ac:spMk id="580" creationId="{00000000-0000-0000-0000-000000000000}"/>
          </ac:spMkLst>
        </pc:spChg>
      </pc:sldChg>
      <pc:sldChg chg="modSp add mod">
        <pc:chgData name="YEO JUN LONG JEREMY" userId="f8a92137-2993-44ba-840e-011051542f20" providerId="ADAL" clId="{326C5648-1C08-414E-B27D-50A79DEA6F2A}" dt="2025-06-13T12:52:08.638" v="4696" actId="20577"/>
        <pc:sldMkLst>
          <pc:docMk/>
          <pc:sldMk cId="226885136" sldId="358"/>
        </pc:sldMkLst>
        <pc:spChg chg="mod">
          <ac:chgData name="YEO JUN LONG JEREMY" userId="f8a92137-2993-44ba-840e-011051542f20" providerId="ADAL" clId="{326C5648-1C08-414E-B27D-50A79DEA6F2A}" dt="2025-06-13T12:51:44.256" v="4657" actId="20577"/>
          <ac:spMkLst>
            <pc:docMk/>
            <pc:sldMk cId="226885136" sldId="358"/>
            <ac:spMk id="578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12:50:41.950" v="4646" actId="20577"/>
          <ac:spMkLst>
            <pc:docMk/>
            <pc:sldMk cId="226885136" sldId="358"/>
            <ac:spMk id="579" creationId="{00000000-0000-0000-0000-000000000000}"/>
          </ac:spMkLst>
        </pc:spChg>
        <pc:spChg chg="mod">
          <ac:chgData name="YEO JUN LONG JEREMY" userId="f8a92137-2993-44ba-840e-011051542f20" providerId="ADAL" clId="{326C5648-1C08-414E-B27D-50A79DEA6F2A}" dt="2025-06-13T12:52:08.638" v="4696" actId="20577"/>
          <ac:spMkLst>
            <pc:docMk/>
            <pc:sldMk cId="226885136" sldId="358"/>
            <ac:spMk id="580" creationId="{00000000-0000-0000-0000-000000000000}"/>
          </ac:spMkLst>
        </pc:spChg>
      </pc:sldChg>
      <pc:sldChg chg="add del">
        <pc:chgData name="YEO JUN LONG JEREMY" userId="f8a92137-2993-44ba-840e-011051542f20" providerId="ADAL" clId="{326C5648-1C08-414E-B27D-50A79DEA6F2A}" dt="2025-06-13T12:52:31.075" v="4698"/>
        <pc:sldMkLst>
          <pc:docMk/>
          <pc:sldMk cId="2273040619" sldId="359"/>
        </pc:sldMkLst>
      </pc:sldChg>
      <pc:sldChg chg="addSp delSp modSp add mod ord">
        <pc:chgData name="YEO JUN LONG JEREMY" userId="f8a92137-2993-44ba-840e-011051542f20" providerId="ADAL" clId="{326C5648-1C08-414E-B27D-50A79DEA6F2A}" dt="2025-06-13T13:21:17.499" v="5777" actId="1076"/>
        <pc:sldMkLst>
          <pc:docMk/>
          <pc:sldMk cId="3026753778" sldId="359"/>
        </pc:sldMkLst>
        <pc:spChg chg="mod">
          <ac:chgData name="YEO JUN LONG JEREMY" userId="f8a92137-2993-44ba-840e-011051542f20" providerId="ADAL" clId="{326C5648-1C08-414E-B27D-50A79DEA6F2A}" dt="2025-06-13T13:19:49.528" v="5744" actId="14100"/>
          <ac:spMkLst>
            <pc:docMk/>
            <pc:sldMk cId="3026753778" sldId="359"/>
            <ac:spMk id="2" creationId="{DDDF9C1D-D1AB-F2F6-51D9-E3B25116F9BD}"/>
          </ac:spMkLst>
        </pc:spChg>
        <pc:spChg chg="del">
          <ac:chgData name="YEO JUN LONG JEREMY" userId="f8a92137-2993-44ba-840e-011051542f20" providerId="ADAL" clId="{326C5648-1C08-414E-B27D-50A79DEA6F2A}" dt="2025-06-13T13:00:28.508" v="4980" actId="478"/>
          <ac:spMkLst>
            <pc:docMk/>
            <pc:sldMk cId="3026753778" sldId="359"/>
            <ac:spMk id="4" creationId="{15848520-4AC1-D693-FDB3-3E80300E6509}"/>
          </ac:spMkLst>
        </pc:spChg>
        <pc:spChg chg="add mod">
          <ac:chgData name="YEO JUN LONG JEREMY" userId="f8a92137-2993-44ba-840e-011051542f20" providerId="ADAL" clId="{326C5648-1C08-414E-B27D-50A79DEA6F2A}" dt="2025-06-13T13:21:17.499" v="5777" actId="1076"/>
          <ac:spMkLst>
            <pc:docMk/>
            <pc:sldMk cId="3026753778" sldId="359"/>
            <ac:spMk id="5" creationId="{2255EB35-EA74-56E5-6BD4-6959961F9A34}"/>
          </ac:spMkLst>
        </pc:spChg>
        <pc:spChg chg="mod">
          <ac:chgData name="YEO JUN LONG JEREMY" userId="f8a92137-2993-44ba-840e-011051542f20" providerId="ADAL" clId="{326C5648-1C08-414E-B27D-50A79DEA6F2A}" dt="2025-06-13T12:53:45.408" v="4712" actId="20577"/>
          <ac:spMkLst>
            <pc:docMk/>
            <pc:sldMk cId="3026753778" sldId="359"/>
            <ac:spMk id="593" creationId="{00000000-0000-0000-0000-000000000000}"/>
          </ac:spMkLst>
        </pc:spChg>
        <pc:picChg chg="add mod">
          <ac:chgData name="YEO JUN LONG JEREMY" userId="f8a92137-2993-44ba-840e-011051542f20" providerId="ADAL" clId="{326C5648-1C08-414E-B27D-50A79DEA6F2A}" dt="2025-06-13T13:21:00.600" v="5752" actId="208"/>
          <ac:picMkLst>
            <pc:docMk/>
            <pc:sldMk cId="3026753778" sldId="359"/>
            <ac:picMk id="3" creationId="{F9053EC6-4DB9-4127-6A76-B263DA8CBB26}"/>
          </ac:picMkLst>
        </pc:picChg>
      </pc:sldChg>
      <pc:sldChg chg="new del">
        <pc:chgData name="YEO JUN LONG JEREMY" userId="f8a92137-2993-44ba-840e-011051542f20" providerId="ADAL" clId="{326C5648-1C08-414E-B27D-50A79DEA6F2A}" dt="2025-06-13T12:55:16.965" v="4715" actId="680"/>
        <pc:sldMkLst>
          <pc:docMk/>
          <pc:sldMk cId="2917116617" sldId="360"/>
        </pc:sldMkLst>
      </pc:sldChg>
      <pc:sldChg chg="addSp delSp modSp add mod ord">
        <pc:chgData name="YEO JUN LONG JEREMY" userId="f8a92137-2993-44ba-840e-011051542f20" providerId="ADAL" clId="{326C5648-1C08-414E-B27D-50A79DEA6F2A}" dt="2025-06-13T13:31:07.998" v="5880" actId="1076"/>
        <pc:sldMkLst>
          <pc:docMk/>
          <pc:sldMk cId="3976165366" sldId="360"/>
        </pc:sldMkLst>
        <pc:spChg chg="mod">
          <ac:chgData name="YEO JUN LONG JEREMY" userId="f8a92137-2993-44ba-840e-011051542f20" providerId="ADAL" clId="{326C5648-1C08-414E-B27D-50A79DEA6F2A}" dt="2025-06-13T13:31:07.998" v="5880" actId="1076"/>
          <ac:spMkLst>
            <pc:docMk/>
            <pc:sldMk cId="3976165366" sldId="360"/>
            <ac:spMk id="2" creationId="{DDDF9C1D-D1AB-F2F6-51D9-E3B25116F9BD}"/>
          </ac:spMkLst>
        </pc:spChg>
        <pc:spChg chg="del">
          <ac:chgData name="YEO JUN LONG JEREMY" userId="f8a92137-2993-44ba-840e-011051542f20" providerId="ADAL" clId="{326C5648-1C08-414E-B27D-50A79DEA6F2A}" dt="2025-06-13T12:55:32.339" v="4744" actId="478"/>
          <ac:spMkLst>
            <pc:docMk/>
            <pc:sldMk cId="3976165366" sldId="360"/>
            <ac:spMk id="3" creationId="{DE3F0AAC-ED13-69F3-5474-F4E7905F91D1}"/>
          </ac:spMkLst>
        </pc:spChg>
        <pc:spChg chg="add mod">
          <ac:chgData name="YEO JUN LONG JEREMY" userId="f8a92137-2993-44ba-840e-011051542f20" providerId="ADAL" clId="{326C5648-1C08-414E-B27D-50A79DEA6F2A}" dt="2025-06-13T13:31:06.270" v="5879" actId="1076"/>
          <ac:spMkLst>
            <pc:docMk/>
            <pc:sldMk cId="3976165366" sldId="360"/>
            <ac:spMk id="4" creationId="{6338EA66-8902-193D-1D98-6236C1338FFB}"/>
          </ac:spMkLst>
        </pc:spChg>
        <pc:spChg chg="mod">
          <ac:chgData name="YEO JUN LONG JEREMY" userId="f8a92137-2993-44ba-840e-011051542f20" providerId="ADAL" clId="{326C5648-1C08-414E-B27D-50A79DEA6F2A}" dt="2025-06-13T12:55:30.580" v="4743" actId="20577"/>
          <ac:spMkLst>
            <pc:docMk/>
            <pc:sldMk cId="3976165366" sldId="360"/>
            <ac:spMk id="593" creationId="{00000000-0000-0000-0000-000000000000}"/>
          </ac:spMkLst>
        </pc:spChg>
        <pc:picChg chg="add mod">
          <ac:chgData name="YEO JUN LONG JEREMY" userId="f8a92137-2993-44ba-840e-011051542f20" providerId="ADAL" clId="{326C5648-1C08-414E-B27D-50A79DEA6F2A}" dt="2025-06-13T13:31:01.606" v="5878" actId="208"/>
          <ac:picMkLst>
            <pc:docMk/>
            <pc:sldMk cId="3976165366" sldId="360"/>
            <ac:picMk id="1026" creationId="{8ACE2820-FBDE-501C-F939-DC1FAF99D8F3}"/>
          </ac:picMkLst>
        </pc:picChg>
      </pc:sldChg>
      <pc:sldChg chg="addSp modSp new mod">
        <pc:chgData name="YEO JUN LONG JEREMY" userId="f8a92137-2993-44ba-840e-011051542f20" providerId="ADAL" clId="{326C5648-1C08-414E-B27D-50A79DEA6F2A}" dt="2025-06-13T15:37:11.840" v="7061" actId="20577"/>
        <pc:sldMkLst>
          <pc:docMk/>
          <pc:sldMk cId="245862663" sldId="361"/>
        </pc:sldMkLst>
        <pc:spChg chg="mod">
          <ac:chgData name="YEO JUN LONG JEREMY" userId="f8a92137-2993-44ba-840e-011051542f20" providerId="ADAL" clId="{326C5648-1C08-414E-B27D-50A79DEA6F2A}" dt="2025-06-13T15:36:33.942" v="7058" actId="1076"/>
          <ac:spMkLst>
            <pc:docMk/>
            <pc:sldMk cId="245862663" sldId="361"/>
            <ac:spMk id="2" creationId="{AB0A293A-4C4C-C3C0-E396-EC7600724E00}"/>
          </ac:spMkLst>
        </pc:spChg>
        <pc:spChg chg="add mod">
          <ac:chgData name="YEO JUN LONG JEREMY" userId="f8a92137-2993-44ba-840e-011051542f20" providerId="ADAL" clId="{326C5648-1C08-414E-B27D-50A79DEA6F2A}" dt="2025-06-13T15:37:11.840" v="7061" actId="20577"/>
          <ac:spMkLst>
            <pc:docMk/>
            <pc:sldMk cId="245862663" sldId="361"/>
            <ac:spMk id="3" creationId="{D5F7EAE3-1383-FEA3-2976-F63CB29F49AD}"/>
          </ac:spMkLst>
        </pc:spChg>
      </pc:sldChg>
      <pc:sldChg chg="addSp delSp modSp new del mod">
        <pc:chgData name="YEO JUN LONG JEREMY" userId="f8a92137-2993-44ba-840e-011051542f20" providerId="ADAL" clId="{326C5648-1C08-414E-B27D-50A79DEA6F2A}" dt="2025-06-13T14:04:55.709" v="6281" actId="47"/>
        <pc:sldMkLst>
          <pc:docMk/>
          <pc:sldMk cId="1493131176" sldId="361"/>
        </pc:sldMkLst>
        <pc:spChg chg="del mod">
          <ac:chgData name="YEO JUN LONG JEREMY" userId="f8a92137-2993-44ba-840e-011051542f20" providerId="ADAL" clId="{326C5648-1C08-414E-B27D-50A79DEA6F2A}" dt="2025-06-13T14:04:47.504" v="6278" actId="478"/>
          <ac:spMkLst>
            <pc:docMk/>
            <pc:sldMk cId="1493131176" sldId="361"/>
            <ac:spMk id="2" creationId="{1301ACBB-0207-772D-91BE-976176E09EE6}"/>
          </ac:spMkLst>
        </pc:spChg>
        <pc:spChg chg="add mod">
          <ac:chgData name="YEO JUN LONG JEREMY" userId="f8a92137-2993-44ba-840e-011051542f20" providerId="ADAL" clId="{326C5648-1C08-414E-B27D-50A79DEA6F2A}" dt="2025-06-13T14:04:47.504" v="6278" actId="478"/>
          <ac:spMkLst>
            <pc:docMk/>
            <pc:sldMk cId="1493131176" sldId="361"/>
            <ac:spMk id="4" creationId="{2D747447-BB5A-93CE-D2DF-2537A4FBDA11}"/>
          </ac:spMkLst>
        </pc:spChg>
      </pc:sldChg>
      <pc:sldChg chg="new del">
        <pc:chgData name="YEO JUN LONG JEREMY" userId="f8a92137-2993-44ba-840e-011051542f20" providerId="ADAL" clId="{326C5648-1C08-414E-B27D-50A79DEA6F2A}" dt="2025-06-13T13:00:22.791" v="4979" actId="47"/>
        <pc:sldMkLst>
          <pc:docMk/>
          <pc:sldMk cId="2758094948" sldId="361"/>
        </pc:sldMkLst>
      </pc:sldChg>
      <pc:sldMasterChg chg="delSldLayout">
        <pc:chgData name="YEO JUN LONG JEREMY" userId="f8a92137-2993-44ba-840e-011051542f20" providerId="ADAL" clId="{326C5648-1C08-414E-B27D-50A79DEA6F2A}" dt="2025-06-13T15:37:36.734" v="7122" actId="47"/>
        <pc:sldMasterMkLst>
          <pc:docMk/>
          <pc:sldMasterMk cId="0" sldId="2147483704"/>
        </pc:sldMasterMkLst>
        <pc:sldLayoutChg chg="del">
          <pc:chgData name="YEO JUN LONG JEREMY" userId="f8a92137-2993-44ba-840e-011051542f20" providerId="ADAL" clId="{326C5648-1C08-414E-B27D-50A79DEA6F2A}" dt="2025-06-13T08:26:20.777" v="182" actId="47"/>
          <pc:sldLayoutMkLst>
            <pc:docMk/>
            <pc:sldMasterMk cId="0" sldId="2147483704"/>
            <pc:sldLayoutMk cId="0" sldId="2147483650"/>
          </pc:sldLayoutMkLst>
        </pc:sldLayoutChg>
        <pc:sldLayoutChg chg="del">
          <pc:chgData name="YEO JUN LONG JEREMY" userId="f8a92137-2993-44ba-840e-011051542f20" providerId="ADAL" clId="{326C5648-1C08-414E-B27D-50A79DEA6F2A}" dt="2025-06-13T15:37:32.004" v="7072" actId="47"/>
          <pc:sldLayoutMkLst>
            <pc:docMk/>
            <pc:sldMasterMk cId="0" sldId="2147483704"/>
            <pc:sldLayoutMk cId="0" sldId="2147483651"/>
          </pc:sldLayoutMkLst>
        </pc:sldLayoutChg>
        <pc:sldLayoutChg chg="del">
          <pc:chgData name="YEO JUN LONG JEREMY" userId="f8a92137-2993-44ba-840e-011051542f20" providerId="ADAL" clId="{326C5648-1C08-414E-B27D-50A79DEA6F2A}" dt="2025-06-13T15:37:32.838" v="7098" actId="47"/>
          <pc:sldLayoutMkLst>
            <pc:docMk/>
            <pc:sldMasterMk cId="0" sldId="2147483704"/>
            <pc:sldLayoutMk cId="0" sldId="2147483654"/>
          </pc:sldLayoutMkLst>
        </pc:sldLayoutChg>
        <pc:sldLayoutChg chg="del">
          <pc:chgData name="YEO JUN LONG JEREMY" userId="f8a92137-2993-44ba-840e-011051542f20" providerId="ADAL" clId="{326C5648-1C08-414E-B27D-50A79DEA6F2A}" dt="2025-06-13T15:37:32.053" v="7074" actId="47"/>
          <pc:sldLayoutMkLst>
            <pc:docMk/>
            <pc:sldMasterMk cId="0" sldId="2147483704"/>
            <pc:sldLayoutMk cId="0" sldId="2147483656"/>
          </pc:sldLayoutMkLst>
        </pc:sldLayoutChg>
        <pc:sldLayoutChg chg="del">
          <pc:chgData name="YEO JUN LONG JEREMY" userId="f8a92137-2993-44ba-840e-011051542f20" providerId="ADAL" clId="{326C5648-1C08-414E-B27D-50A79DEA6F2A}" dt="2025-06-13T15:37:32.114" v="7076" actId="47"/>
          <pc:sldLayoutMkLst>
            <pc:docMk/>
            <pc:sldMasterMk cId="0" sldId="2147483704"/>
            <pc:sldLayoutMk cId="0" sldId="2147483657"/>
          </pc:sldLayoutMkLst>
        </pc:sldLayoutChg>
        <pc:sldLayoutChg chg="del">
          <pc:chgData name="YEO JUN LONG JEREMY" userId="f8a92137-2993-44ba-840e-011051542f20" providerId="ADAL" clId="{326C5648-1C08-414E-B27D-50A79DEA6F2A}" dt="2025-06-13T08:26:24.316" v="183" actId="47"/>
          <pc:sldLayoutMkLst>
            <pc:docMk/>
            <pc:sldMasterMk cId="0" sldId="2147483704"/>
            <pc:sldLayoutMk cId="0" sldId="2147483659"/>
          </pc:sldLayoutMkLst>
        </pc:sldLayoutChg>
        <pc:sldLayoutChg chg="del">
          <pc:chgData name="YEO JUN LONG JEREMY" userId="f8a92137-2993-44ba-840e-011051542f20" providerId="ADAL" clId="{326C5648-1C08-414E-B27D-50A79DEA6F2A}" dt="2025-06-13T15:37:31.235" v="7064" actId="47"/>
          <pc:sldLayoutMkLst>
            <pc:docMk/>
            <pc:sldMasterMk cId="0" sldId="2147483704"/>
            <pc:sldLayoutMk cId="0" sldId="2147483661"/>
          </pc:sldLayoutMkLst>
        </pc:sldLayoutChg>
        <pc:sldLayoutChg chg="del">
          <pc:chgData name="YEO JUN LONG JEREMY" userId="f8a92137-2993-44ba-840e-011051542f20" providerId="ADAL" clId="{326C5648-1C08-414E-B27D-50A79DEA6F2A}" dt="2025-06-13T15:37:31.744" v="7065" actId="47"/>
          <pc:sldLayoutMkLst>
            <pc:docMk/>
            <pc:sldMasterMk cId="0" sldId="2147483704"/>
            <pc:sldLayoutMk cId="0" sldId="2147483662"/>
          </pc:sldLayoutMkLst>
        </pc:sldLayoutChg>
        <pc:sldLayoutChg chg="del">
          <pc:chgData name="YEO JUN LONG JEREMY" userId="f8a92137-2993-44ba-840e-011051542f20" providerId="ADAL" clId="{326C5648-1C08-414E-B27D-50A79DEA6F2A}" dt="2025-06-13T15:37:31.795" v="7066" actId="47"/>
          <pc:sldLayoutMkLst>
            <pc:docMk/>
            <pc:sldMasterMk cId="0" sldId="2147483704"/>
            <pc:sldLayoutMk cId="0" sldId="2147483663"/>
          </pc:sldLayoutMkLst>
        </pc:sldLayoutChg>
        <pc:sldLayoutChg chg="del">
          <pc:chgData name="YEO JUN LONG JEREMY" userId="f8a92137-2993-44ba-840e-011051542f20" providerId="ADAL" clId="{326C5648-1C08-414E-B27D-50A79DEA6F2A}" dt="2025-06-13T15:37:30.462" v="7063" actId="47"/>
          <pc:sldLayoutMkLst>
            <pc:docMk/>
            <pc:sldMasterMk cId="0" sldId="2147483704"/>
            <pc:sldLayoutMk cId="0" sldId="2147483664"/>
          </pc:sldLayoutMkLst>
        </pc:sldLayoutChg>
        <pc:sldLayoutChg chg="del">
          <pc:chgData name="YEO JUN LONG JEREMY" userId="f8a92137-2993-44ba-840e-011051542f20" providerId="ADAL" clId="{326C5648-1C08-414E-B27D-50A79DEA6F2A}" dt="2025-06-13T15:37:31.820" v="7067" actId="47"/>
          <pc:sldLayoutMkLst>
            <pc:docMk/>
            <pc:sldMasterMk cId="0" sldId="2147483704"/>
            <pc:sldLayoutMk cId="0" sldId="2147483665"/>
          </pc:sldLayoutMkLst>
        </pc:sldLayoutChg>
        <pc:sldLayoutChg chg="del">
          <pc:chgData name="YEO JUN LONG JEREMY" userId="f8a92137-2993-44ba-840e-011051542f20" providerId="ADAL" clId="{326C5648-1C08-414E-B27D-50A79DEA6F2A}" dt="2025-06-13T15:37:31.844" v="7068" actId="47"/>
          <pc:sldLayoutMkLst>
            <pc:docMk/>
            <pc:sldMasterMk cId="0" sldId="2147483704"/>
            <pc:sldLayoutMk cId="0" sldId="2147483666"/>
          </pc:sldLayoutMkLst>
        </pc:sldLayoutChg>
        <pc:sldLayoutChg chg="del">
          <pc:chgData name="YEO JUN LONG JEREMY" userId="f8a92137-2993-44ba-840e-011051542f20" providerId="ADAL" clId="{326C5648-1C08-414E-B27D-50A79DEA6F2A}" dt="2025-06-13T15:37:31.918" v="7069" actId="47"/>
          <pc:sldLayoutMkLst>
            <pc:docMk/>
            <pc:sldMasterMk cId="0" sldId="2147483704"/>
            <pc:sldLayoutMk cId="0" sldId="2147483667"/>
          </pc:sldLayoutMkLst>
        </pc:sldLayoutChg>
        <pc:sldLayoutChg chg="del">
          <pc:chgData name="YEO JUN LONG JEREMY" userId="f8a92137-2993-44ba-840e-011051542f20" providerId="ADAL" clId="{326C5648-1C08-414E-B27D-50A79DEA6F2A}" dt="2025-06-13T15:37:33.916" v="7110" actId="47"/>
          <pc:sldLayoutMkLst>
            <pc:docMk/>
            <pc:sldMasterMk cId="0" sldId="2147483704"/>
            <pc:sldLayoutMk cId="0" sldId="2147483668"/>
          </pc:sldLayoutMkLst>
        </pc:sldLayoutChg>
        <pc:sldLayoutChg chg="del">
          <pc:chgData name="YEO JUN LONG JEREMY" userId="f8a92137-2993-44ba-840e-011051542f20" providerId="ADAL" clId="{326C5648-1C08-414E-B27D-50A79DEA6F2A}" dt="2025-06-13T15:37:34.144" v="7111" actId="47"/>
          <pc:sldLayoutMkLst>
            <pc:docMk/>
            <pc:sldMasterMk cId="0" sldId="2147483704"/>
            <pc:sldLayoutMk cId="0" sldId="2147483669"/>
          </pc:sldLayoutMkLst>
        </pc:sldLayoutChg>
        <pc:sldLayoutChg chg="del">
          <pc:chgData name="YEO JUN LONG JEREMY" userId="f8a92137-2993-44ba-840e-011051542f20" providerId="ADAL" clId="{326C5648-1C08-414E-B27D-50A79DEA6F2A}" dt="2025-06-13T15:37:32.029" v="7073" actId="47"/>
          <pc:sldLayoutMkLst>
            <pc:docMk/>
            <pc:sldMasterMk cId="0" sldId="2147483704"/>
            <pc:sldLayoutMk cId="0" sldId="2147483670"/>
          </pc:sldLayoutMkLst>
        </pc:sldLayoutChg>
        <pc:sldLayoutChg chg="del">
          <pc:chgData name="YEO JUN LONG JEREMY" userId="f8a92137-2993-44ba-840e-011051542f20" providerId="ADAL" clId="{326C5648-1C08-414E-B27D-50A79DEA6F2A}" dt="2025-06-13T15:37:32.077" v="7075" actId="47"/>
          <pc:sldLayoutMkLst>
            <pc:docMk/>
            <pc:sldMasterMk cId="0" sldId="2147483704"/>
            <pc:sldLayoutMk cId="0" sldId="2147483671"/>
          </pc:sldLayoutMkLst>
        </pc:sldLayoutChg>
        <pc:sldLayoutChg chg="del">
          <pc:chgData name="YEO JUN LONG JEREMY" userId="f8a92137-2993-44ba-840e-011051542f20" providerId="ADAL" clId="{326C5648-1C08-414E-B27D-50A79DEA6F2A}" dt="2025-06-13T15:37:32.150" v="7077" actId="47"/>
          <pc:sldLayoutMkLst>
            <pc:docMk/>
            <pc:sldMasterMk cId="0" sldId="2147483704"/>
            <pc:sldLayoutMk cId="0" sldId="2147483672"/>
          </pc:sldLayoutMkLst>
        </pc:sldLayoutChg>
        <pc:sldLayoutChg chg="del">
          <pc:chgData name="YEO JUN LONG JEREMY" userId="f8a92137-2993-44ba-840e-011051542f20" providerId="ADAL" clId="{326C5648-1C08-414E-B27D-50A79DEA6F2A}" dt="2025-06-13T15:37:32.242" v="7080" actId="47"/>
          <pc:sldLayoutMkLst>
            <pc:docMk/>
            <pc:sldMasterMk cId="0" sldId="2147483704"/>
            <pc:sldLayoutMk cId="0" sldId="2147483673"/>
          </pc:sldLayoutMkLst>
        </pc:sldLayoutChg>
        <pc:sldLayoutChg chg="del">
          <pc:chgData name="YEO JUN LONG JEREMY" userId="f8a92137-2993-44ba-840e-011051542f20" providerId="ADAL" clId="{326C5648-1C08-414E-B27D-50A79DEA6F2A}" dt="2025-06-13T15:37:32.277" v="7081" actId="47"/>
          <pc:sldLayoutMkLst>
            <pc:docMk/>
            <pc:sldMasterMk cId="0" sldId="2147483704"/>
            <pc:sldLayoutMk cId="0" sldId="2147483674"/>
          </pc:sldLayoutMkLst>
        </pc:sldLayoutChg>
        <pc:sldLayoutChg chg="del">
          <pc:chgData name="YEO JUN LONG JEREMY" userId="f8a92137-2993-44ba-840e-011051542f20" providerId="ADAL" clId="{326C5648-1C08-414E-B27D-50A79DEA6F2A}" dt="2025-06-13T15:37:32.458" v="7086" actId="47"/>
          <pc:sldLayoutMkLst>
            <pc:docMk/>
            <pc:sldMasterMk cId="0" sldId="2147483704"/>
            <pc:sldLayoutMk cId="0" sldId="2147483675"/>
          </pc:sldLayoutMkLst>
        </pc:sldLayoutChg>
        <pc:sldLayoutChg chg="del">
          <pc:chgData name="YEO JUN LONG JEREMY" userId="f8a92137-2993-44ba-840e-011051542f20" providerId="ADAL" clId="{326C5648-1C08-414E-B27D-50A79DEA6F2A}" dt="2025-06-13T15:37:32.486" v="7087" actId="47"/>
          <pc:sldLayoutMkLst>
            <pc:docMk/>
            <pc:sldMasterMk cId="0" sldId="2147483704"/>
            <pc:sldLayoutMk cId="0" sldId="2147483676"/>
          </pc:sldLayoutMkLst>
        </pc:sldLayoutChg>
        <pc:sldLayoutChg chg="del">
          <pc:chgData name="YEO JUN LONG JEREMY" userId="f8a92137-2993-44ba-840e-011051542f20" providerId="ADAL" clId="{326C5648-1C08-414E-B27D-50A79DEA6F2A}" dt="2025-06-13T15:37:32.519" v="7088" actId="47"/>
          <pc:sldLayoutMkLst>
            <pc:docMk/>
            <pc:sldMasterMk cId="0" sldId="2147483704"/>
            <pc:sldLayoutMk cId="0" sldId="2147483677"/>
          </pc:sldLayoutMkLst>
        </pc:sldLayoutChg>
        <pc:sldLayoutChg chg="del">
          <pc:chgData name="YEO JUN LONG JEREMY" userId="f8a92137-2993-44ba-840e-011051542f20" providerId="ADAL" clId="{326C5648-1C08-414E-B27D-50A79DEA6F2A}" dt="2025-06-13T15:37:32.552" v="7089" actId="47"/>
          <pc:sldLayoutMkLst>
            <pc:docMk/>
            <pc:sldMasterMk cId="0" sldId="2147483704"/>
            <pc:sldLayoutMk cId="0" sldId="2147483678"/>
          </pc:sldLayoutMkLst>
        </pc:sldLayoutChg>
        <pc:sldLayoutChg chg="del">
          <pc:chgData name="YEO JUN LONG JEREMY" userId="f8a92137-2993-44ba-840e-011051542f20" providerId="ADAL" clId="{326C5648-1C08-414E-B27D-50A79DEA6F2A}" dt="2025-06-13T15:37:32.773" v="7096" actId="47"/>
          <pc:sldLayoutMkLst>
            <pc:docMk/>
            <pc:sldMasterMk cId="0" sldId="2147483704"/>
            <pc:sldLayoutMk cId="0" sldId="2147483679"/>
          </pc:sldLayoutMkLst>
        </pc:sldLayoutChg>
        <pc:sldLayoutChg chg="del">
          <pc:chgData name="YEO JUN LONG JEREMY" userId="f8a92137-2993-44ba-840e-011051542f20" providerId="ADAL" clId="{326C5648-1C08-414E-B27D-50A79DEA6F2A}" dt="2025-06-13T15:37:32.797" v="7097" actId="47"/>
          <pc:sldLayoutMkLst>
            <pc:docMk/>
            <pc:sldMasterMk cId="0" sldId="2147483704"/>
            <pc:sldLayoutMk cId="0" sldId="2147483680"/>
          </pc:sldLayoutMkLst>
        </pc:sldLayoutChg>
        <pc:sldLayoutChg chg="del">
          <pc:chgData name="YEO JUN LONG JEREMY" userId="f8a92137-2993-44ba-840e-011051542f20" providerId="ADAL" clId="{326C5648-1C08-414E-B27D-50A79DEA6F2A}" dt="2025-06-13T15:37:32.880" v="7099" actId="47"/>
          <pc:sldLayoutMkLst>
            <pc:docMk/>
            <pc:sldMasterMk cId="0" sldId="2147483704"/>
            <pc:sldLayoutMk cId="0" sldId="2147483681"/>
          </pc:sldLayoutMkLst>
        </pc:sldLayoutChg>
        <pc:sldLayoutChg chg="del">
          <pc:chgData name="YEO JUN LONG JEREMY" userId="f8a92137-2993-44ba-840e-011051542f20" providerId="ADAL" clId="{326C5648-1C08-414E-B27D-50A79DEA6F2A}" dt="2025-06-13T15:37:32.984" v="7102" actId="47"/>
          <pc:sldLayoutMkLst>
            <pc:docMk/>
            <pc:sldMasterMk cId="0" sldId="2147483704"/>
            <pc:sldLayoutMk cId="0" sldId="2147483682"/>
          </pc:sldLayoutMkLst>
        </pc:sldLayoutChg>
        <pc:sldLayoutChg chg="del">
          <pc:chgData name="YEO JUN LONG JEREMY" userId="f8a92137-2993-44ba-840e-011051542f20" providerId="ADAL" clId="{326C5648-1C08-414E-B27D-50A79DEA6F2A}" dt="2025-06-13T15:37:33.114" v="7106" actId="47"/>
          <pc:sldLayoutMkLst>
            <pc:docMk/>
            <pc:sldMasterMk cId="0" sldId="2147483704"/>
            <pc:sldLayoutMk cId="0" sldId="2147483683"/>
          </pc:sldLayoutMkLst>
        </pc:sldLayoutChg>
        <pc:sldLayoutChg chg="del">
          <pc:chgData name="YEO JUN LONG JEREMY" userId="f8a92137-2993-44ba-840e-011051542f20" providerId="ADAL" clId="{326C5648-1C08-414E-B27D-50A79DEA6F2A}" dt="2025-06-13T15:37:33.141" v="7107" actId="47"/>
          <pc:sldLayoutMkLst>
            <pc:docMk/>
            <pc:sldMasterMk cId="0" sldId="2147483704"/>
            <pc:sldLayoutMk cId="0" sldId="2147483684"/>
          </pc:sldLayoutMkLst>
        </pc:sldLayoutChg>
        <pc:sldLayoutChg chg="del">
          <pc:chgData name="YEO JUN LONG JEREMY" userId="f8a92137-2993-44ba-840e-011051542f20" providerId="ADAL" clId="{326C5648-1C08-414E-B27D-50A79DEA6F2A}" dt="2025-06-13T15:37:32.710" v="7094" actId="47"/>
          <pc:sldLayoutMkLst>
            <pc:docMk/>
            <pc:sldMasterMk cId="0" sldId="2147483704"/>
            <pc:sldLayoutMk cId="0" sldId="2147483685"/>
          </pc:sldLayoutMkLst>
        </pc:sldLayoutChg>
        <pc:sldLayoutChg chg="del">
          <pc:chgData name="YEO JUN LONG JEREMY" userId="f8a92137-2993-44ba-840e-011051542f20" providerId="ADAL" clId="{326C5648-1C08-414E-B27D-50A79DEA6F2A}" dt="2025-06-13T15:37:33.171" v="7108" actId="47"/>
          <pc:sldLayoutMkLst>
            <pc:docMk/>
            <pc:sldMasterMk cId="0" sldId="2147483704"/>
            <pc:sldLayoutMk cId="0" sldId="2147483686"/>
          </pc:sldLayoutMkLst>
        </pc:sldLayoutChg>
        <pc:sldLayoutChg chg="del">
          <pc:chgData name="YEO JUN LONG JEREMY" userId="f8a92137-2993-44ba-840e-011051542f20" providerId="ADAL" clId="{326C5648-1C08-414E-B27D-50A79DEA6F2A}" dt="2025-06-13T15:37:33.247" v="7109" actId="47"/>
          <pc:sldLayoutMkLst>
            <pc:docMk/>
            <pc:sldMasterMk cId="0" sldId="2147483704"/>
            <pc:sldLayoutMk cId="0" sldId="2147483687"/>
          </pc:sldLayoutMkLst>
        </pc:sldLayoutChg>
        <pc:sldLayoutChg chg="del">
          <pc:chgData name="YEO JUN LONG JEREMY" userId="f8a92137-2993-44ba-840e-011051542f20" providerId="ADAL" clId="{326C5648-1C08-414E-B27D-50A79DEA6F2A}" dt="2025-06-13T15:37:34.351" v="7112" actId="47"/>
          <pc:sldLayoutMkLst>
            <pc:docMk/>
            <pc:sldMasterMk cId="0" sldId="2147483704"/>
            <pc:sldLayoutMk cId="0" sldId="2147483688"/>
          </pc:sldLayoutMkLst>
        </pc:sldLayoutChg>
        <pc:sldLayoutChg chg="del">
          <pc:chgData name="YEO JUN LONG JEREMY" userId="f8a92137-2993-44ba-840e-011051542f20" providerId="ADAL" clId="{326C5648-1C08-414E-B27D-50A79DEA6F2A}" dt="2025-06-13T15:37:34.530" v="7113" actId="47"/>
          <pc:sldLayoutMkLst>
            <pc:docMk/>
            <pc:sldMasterMk cId="0" sldId="2147483704"/>
            <pc:sldLayoutMk cId="0" sldId="2147483689"/>
          </pc:sldLayoutMkLst>
        </pc:sldLayoutChg>
        <pc:sldLayoutChg chg="del">
          <pc:chgData name="YEO JUN LONG JEREMY" userId="f8a92137-2993-44ba-840e-011051542f20" providerId="ADAL" clId="{326C5648-1C08-414E-B27D-50A79DEA6F2A}" dt="2025-06-13T15:37:35.026" v="7116" actId="47"/>
          <pc:sldLayoutMkLst>
            <pc:docMk/>
            <pc:sldMasterMk cId="0" sldId="2147483704"/>
            <pc:sldLayoutMk cId="0" sldId="2147483690"/>
          </pc:sldLayoutMkLst>
        </pc:sldLayoutChg>
        <pc:sldLayoutChg chg="del">
          <pc:chgData name="YEO JUN LONG JEREMY" userId="f8a92137-2993-44ba-840e-011051542f20" providerId="ADAL" clId="{326C5648-1C08-414E-B27D-50A79DEA6F2A}" dt="2025-06-13T15:37:35.182" v="7117" actId="47"/>
          <pc:sldLayoutMkLst>
            <pc:docMk/>
            <pc:sldMasterMk cId="0" sldId="2147483704"/>
            <pc:sldLayoutMk cId="0" sldId="2147483691"/>
          </pc:sldLayoutMkLst>
        </pc:sldLayoutChg>
        <pc:sldLayoutChg chg="del">
          <pc:chgData name="YEO JUN LONG JEREMY" userId="f8a92137-2993-44ba-840e-011051542f20" providerId="ADAL" clId="{326C5648-1C08-414E-B27D-50A79DEA6F2A}" dt="2025-06-13T15:37:35.368" v="7118" actId="47"/>
          <pc:sldLayoutMkLst>
            <pc:docMk/>
            <pc:sldMasterMk cId="0" sldId="2147483704"/>
            <pc:sldLayoutMk cId="0" sldId="2147483692"/>
          </pc:sldLayoutMkLst>
        </pc:sldLayoutChg>
        <pc:sldLayoutChg chg="del">
          <pc:chgData name="YEO JUN LONG JEREMY" userId="f8a92137-2993-44ba-840e-011051542f20" providerId="ADAL" clId="{326C5648-1C08-414E-B27D-50A79DEA6F2A}" dt="2025-06-13T15:37:35.550" v="7119" actId="47"/>
          <pc:sldLayoutMkLst>
            <pc:docMk/>
            <pc:sldMasterMk cId="0" sldId="2147483704"/>
            <pc:sldLayoutMk cId="0" sldId="2147483693"/>
          </pc:sldLayoutMkLst>
        </pc:sldLayoutChg>
        <pc:sldLayoutChg chg="del">
          <pc:chgData name="YEO JUN LONG JEREMY" userId="f8a92137-2993-44ba-840e-011051542f20" providerId="ADAL" clId="{326C5648-1C08-414E-B27D-50A79DEA6F2A}" dt="2025-06-13T15:37:35.856" v="7120" actId="47"/>
          <pc:sldLayoutMkLst>
            <pc:docMk/>
            <pc:sldMasterMk cId="0" sldId="2147483704"/>
            <pc:sldLayoutMk cId="0" sldId="2147483694"/>
          </pc:sldLayoutMkLst>
        </pc:sldLayoutChg>
        <pc:sldLayoutChg chg="del">
          <pc:chgData name="YEO JUN LONG JEREMY" userId="f8a92137-2993-44ba-840e-011051542f20" providerId="ADAL" clId="{326C5648-1C08-414E-B27D-50A79DEA6F2A}" dt="2025-06-13T15:37:36.600" v="7121" actId="47"/>
          <pc:sldLayoutMkLst>
            <pc:docMk/>
            <pc:sldMasterMk cId="0" sldId="2147483704"/>
            <pc:sldLayoutMk cId="0" sldId="2147483695"/>
          </pc:sldLayoutMkLst>
        </pc:sldLayoutChg>
        <pc:sldLayoutChg chg="del">
          <pc:chgData name="YEO JUN LONG JEREMY" userId="f8a92137-2993-44ba-840e-011051542f20" providerId="ADAL" clId="{326C5648-1C08-414E-B27D-50A79DEA6F2A}" dt="2025-06-13T15:37:36.734" v="7122" actId="47"/>
          <pc:sldLayoutMkLst>
            <pc:docMk/>
            <pc:sldMasterMk cId="0" sldId="2147483704"/>
            <pc:sldLayoutMk cId="0" sldId="2147483696"/>
          </pc:sldLayoutMkLst>
        </pc:sldLayoutChg>
      </pc:sldMasterChg>
      <pc:sldMasterChg chg="del delSldLayout">
        <pc:chgData name="YEO JUN LONG JEREMY" userId="f8a92137-2993-44ba-840e-011051542f20" providerId="ADAL" clId="{326C5648-1C08-414E-B27D-50A79DEA6F2A}" dt="2025-06-13T15:37:37.575" v="7131" actId="47"/>
        <pc:sldMasterMkLst>
          <pc:docMk/>
          <pc:sldMasterMk cId="0" sldId="2147483705"/>
        </pc:sldMasterMkLst>
        <pc:sldLayoutChg chg="del">
          <pc:chgData name="YEO JUN LONG JEREMY" userId="f8a92137-2993-44ba-840e-011051542f20" providerId="ADAL" clId="{326C5648-1C08-414E-B27D-50A79DEA6F2A}" dt="2025-06-13T15:37:37.575" v="7131" actId="47"/>
          <pc:sldLayoutMkLst>
            <pc:docMk/>
            <pc:sldMasterMk cId="0" sldId="2147483705"/>
            <pc:sldLayoutMk cId="0" sldId="2147483701"/>
          </pc:sldLayoutMkLst>
        </pc:sldLayoutChg>
        <pc:sldLayoutChg chg="del">
          <pc:chgData name="YEO JUN LONG JEREMY" userId="f8a92137-2993-44ba-840e-011051542f20" providerId="ADAL" clId="{326C5648-1C08-414E-B27D-50A79DEA6F2A}" dt="2025-06-13T15:37:37.575" v="7131" actId="47"/>
          <pc:sldLayoutMkLst>
            <pc:docMk/>
            <pc:sldMasterMk cId="0" sldId="2147483705"/>
            <pc:sldLayoutMk cId="0" sldId="2147483702"/>
          </pc:sldLayoutMkLst>
        </pc:sldLayoutChg>
      </pc:sldMasterChg>
      <pc:sldMasterChg chg="del delSldLayout">
        <pc:chgData name="YEO JUN LONG JEREMY" userId="f8a92137-2993-44ba-840e-011051542f20" providerId="ADAL" clId="{326C5648-1C08-414E-B27D-50A79DEA6F2A}" dt="2025-06-13T15:37:44.654" v="7147" actId="47"/>
        <pc:sldMasterMkLst>
          <pc:docMk/>
          <pc:sldMasterMk cId="0" sldId="2147483706"/>
        </pc:sldMasterMkLst>
        <pc:sldLayoutChg chg="del">
          <pc:chgData name="YEO JUN LONG JEREMY" userId="f8a92137-2993-44ba-840e-011051542f20" providerId="ADAL" clId="{326C5648-1C08-414E-B27D-50A79DEA6F2A}" dt="2025-06-13T15:37:44.654" v="7147" actId="47"/>
          <pc:sldLayoutMkLst>
            <pc:docMk/>
            <pc:sldMasterMk cId="0" sldId="2147483706"/>
            <pc:sldLayoutMk cId="0" sldId="2147483703"/>
          </pc:sldLayoutMkLst>
        </pc:sldLayoutChg>
      </pc:sldMasterChg>
    </pc:docChg>
  </pc:docChgLst>
  <pc:docChgLst>
    <pc:chgData name="CALLUM FU YU" userId="S::2301585b@student.tp.edu.sg::ee5c75b9-0fa6-44e1-a5ca-39ac1c02e6a3" providerId="AD" clId="Web-{F43991E0-831B-1CE6-A328-A57439C1A097}"/>
    <pc:docChg chg="modSld">
      <pc:chgData name="CALLUM FU YU" userId="S::2301585b@student.tp.edu.sg::ee5c75b9-0fa6-44e1-a5ca-39ac1c02e6a3" providerId="AD" clId="Web-{F43991E0-831B-1CE6-A328-A57439C1A097}" dt="2025-06-13T15:53:55.717" v="24" actId="20577"/>
      <pc:docMkLst>
        <pc:docMk/>
      </pc:docMkLst>
      <pc:sldChg chg="modSp">
        <pc:chgData name="CALLUM FU YU" userId="S::2301585b@student.tp.edu.sg::ee5c75b9-0fa6-44e1-a5ca-39ac1c02e6a3" providerId="AD" clId="Web-{F43991E0-831B-1CE6-A328-A57439C1A097}" dt="2025-06-13T15:53:55.717" v="24" actId="20577"/>
        <pc:sldMkLst>
          <pc:docMk/>
          <pc:sldMk cId="2628094664" sldId="355"/>
        </pc:sldMkLst>
        <pc:spChg chg="mod">
          <ac:chgData name="CALLUM FU YU" userId="S::2301585b@student.tp.edu.sg::ee5c75b9-0fa6-44e1-a5ca-39ac1c02e6a3" providerId="AD" clId="Web-{F43991E0-831B-1CE6-A328-A57439C1A097}" dt="2025-06-13T15:53:55.717" v="24" actId="20577"/>
          <ac:spMkLst>
            <pc:docMk/>
            <pc:sldMk cId="2628094664" sldId="355"/>
            <ac:spMk id="2" creationId="{DDDF9C1D-D1AB-F2F6-51D9-E3B25116F9B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8380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5735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744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511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451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294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cc7554a049_0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8" name="Google Shape;1868;gcc7554a049_0_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803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500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535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054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813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910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8" name="Google Shape;468;p5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5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5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5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5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5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867300" y="2366275"/>
            <a:ext cx="74094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3052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6" name="Google Shape;456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7" name="Google Shape;457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9" name="Google Shape;459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1" name="Google Shape;461;p5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2" name="Google Shape;462;p5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8" r:id="rId6"/>
    <p:sldLayoutId id="2147483660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ass.nus.edu.sg/srn/wp-content/uploads/sites/15/2021/10/IMG_8817-scaled-1-300x200.jp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pp.diagrams.net/?src=about#G1sfDASeroToIYc0nPUR7V_aYik4MPoR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lay-lh.googleusercontent.com/dsl6A0DG_xPVCw1ZoHiR5N28PW9BOEGSibYc4jCr9M6O4-gK5mAq56nm4CjcNjsVDFw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ncubator.ucf.edu/what-is-artificial-intelligence-ai-and-why-people-should-learn-about-it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stockphoto.com/search/2/image-film?phrase=non+adheren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hsa.gov.sg/_assets/images/app/medication-label-2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ke-nus.edu.sg/newshub/media-releases/pictograms-to-clarify-medication-instruction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ctrTitle"/>
          </p:nvPr>
        </p:nvSpPr>
        <p:spPr>
          <a:xfrm>
            <a:off x="1039950" y="1094041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5000"/>
              <a:t>Empowering the community through AI</a:t>
            </a:r>
            <a:endParaRPr sz="5000"/>
          </a:p>
        </p:txBody>
      </p:sp>
      <p:sp>
        <p:nvSpPr>
          <p:cNvPr id="489" name="Google Shape;489;p60"/>
          <p:cNvSpPr txBox="1">
            <a:spLocks noGrp="1"/>
          </p:cNvSpPr>
          <p:nvPr>
            <p:ph type="subTitle" idx="1"/>
          </p:nvPr>
        </p:nvSpPr>
        <p:spPr>
          <a:xfrm>
            <a:off x="1039950" y="3250719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/>
              <a:t>GROUP A2 MEMBERS: CALLUM FU YU, YEO JUN LONG JEREMY, MARCUS ONG JIAN XIANG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2"/>
          <p:cNvSpPr txBox="1">
            <a:spLocks noGrp="1"/>
          </p:cNvSpPr>
          <p:nvPr>
            <p:ph type="title"/>
          </p:nvPr>
        </p:nvSpPr>
        <p:spPr>
          <a:xfrm>
            <a:off x="547978" y="42272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>
                <a:solidFill>
                  <a:schemeClr val="dk1"/>
                </a:solidFill>
                <a:latin typeface="Vidaloka" panose="020B0604020202020204" charset="0"/>
                <a:sym typeface="Vidaloka"/>
              </a:rPr>
              <a:t>Our Solution:</a:t>
            </a:r>
            <a:br>
              <a:rPr lang="en" sz="3200">
                <a:solidFill>
                  <a:schemeClr val="dk1"/>
                </a:solidFill>
                <a:latin typeface="Vidaloka" panose="020B0604020202020204" charset="0"/>
                <a:sym typeface="Vidaloka"/>
              </a:rPr>
            </a:br>
            <a:endParaRPr lang="en-SG">
              <a:latin typeface="Vidaloka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DF9C1D-D1AB-F2F6-51D9-E3B25116F9BD}"/>
              </a:ext>
            </a:extLst>
          </p:cNvPr>
          <p:cNvSpPr txBox="1"/>
          <p:nvPr/>
        </p:nvSpPr>
        <p:spPr>
          <a:xfrm>
            <a:off x="547978" y="1269777"/>
            <a:ext cx="533243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1250" b="1">
                <a:latin typeface="Montserrat" panose="00000500000000000000" pitchFamily="2" charset="0"/>
              </a:rPr>
              <a:t>Our solution description: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50">
                <a:latin typeface="Montserrat" panose="00000500000000000000" pitchFamily="2" charset="0"/>
              </a:rPr>
              <a:t>Improves </a:t>
            </a:r>
            <a:r>
              <a:rPr lang="en-US" sz="1250" b="1">
                <a:latin typeface="Montserrat" panose="00000500000000000000" pitchFamily="2" charset="0"/>
              </a:rPr>
              <a:t>accessibility</a:t>
            </a:r>
            <a:r>
              <a:rPr lang="en-US" sz="1250">
                <a:latin typeface="Montserrat" panose="00000500000000000000" pitchFamily="2" charset="0"/>
              </a:rPr>
              <a:t> for </a:t>
            </a:r>
            <a:r>
              <a:rPr lang="en-US" sz="1250" b="1">
                <a:latin typeface="Montserrat" panose="00000500000000000000" pitchFamily="2" charset="0"/>
              </a:rPr>
              <a:t>elderly users </a:t>
            </a:r>
            <a:r>
              <a:rPr lang="en-US" sz="1250">
                <a:latin typeface="Montserrat" panose="00000500000000000000" pitchFamily="2" charset="0"/>
              </a:rPr>
              <a:t>by using </a:t>
            </a:r>
            <a:r>
              <a:rPr lang="en-US" sz="1250" b="1">
                <a:latin typeface="Montserrat" panose="00000500000000000000" pitchFamily="2" charset="0"/>
              </a:rPr>
              <a:t>simplified English </a:t>
            </a:r>
            <a:r>
              <a:rPr lang="en-US" sz="1250">
                <a:latin typeface="Montserrat" panose="00000500000000000000" pitchFamily="2" charset="0"/>
              </a:rPr>
              <a:t>and </a:t>
            </a:r>
            <a:r>
              <a:rPr lang="en-US" sz="1250" b="1">
                <a:latin typeface="Montserrat" panose="00000500000000000000" pitchFamily="2" charset="0"/>
              </a:rPr>
              <a:t>translated keywords</a:t>
            </a:r>
            <a:r>
              <a:rPr lang="en-US" sz="1250">
                <a:latin typeface="Montserrat" panose="00000500000000000000" pitchFamily="2" charset="0"/>
              </a:rPr>
              <a:t>, making medication instructions easier to read, understand, and follow.</a:t>
            </a:r>
          </a:p>
          <a:p>
            <a:pPr>
              <a:spcAft>
                <a:spcPts val="600"/>
              </a:spcAft>
            </a:pPr>
            <a:r>
              <a:rPr lang="en-US" sz="1250" b="1">
                <a:latin typeface="Montserrat" panose="00000500000000000000" pitchFamily="2" charset="0"/>
              </a:rPr>
              <a:t>Evidence of Elderly Using Mobile Devices: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50" b="0" i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Smartphone ownership has also become prevalent among seniors, rising from </a:t>
            </a:r>
            <a:r>
              <a:rPr lang="en-US" sz="1250" b="1" i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74%</a:t>
            </a:r>
            <a:r>
              <a:rPr lang="en-US" sz="1250" b="0" i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in 2017 to </a:t>
            </a:r>
            <a:r>
              <a:rPr lang="en-US" sz="1250" b="1" i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89%</a:t>
            </a:r>
            <a:r>
              <a:rPr lang="en-US" sz="1250" b="0" i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in 2022. </a:t>
            </a:r>
            <a:r>
              <a:rPr lang="en-US" sz="1250" b="1" i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[6]</a:t>
            </a:r>
            <a:endParaRPr lang="en-US" sz="1250" b="1">
              <a:latin typeface="Montserrat" panose="000005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SG" sz="1250" b="1">
                <a:latin typeface="Montserrat" panose="00000500000000000000" pitchFamily="2" charset="0"/>
              </a:rPr>
              <a:t>Benefits of solution: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SG" sz="1250" b="1">
                <a:latin typeface="Montserrat" panose="00000500000000000000" pitchFamily="2" charset="0"/>
              </a:rPr>
              <a:t>Easier</a:t>
            </a:r>
            <a:r>
              <a:rPr lang="en-SG" sz="1250">
                <a:latin typeface="Montserrat" panose="00000500000000000000" pitchFamily="2" charset="0"/>
              </a:rPr>
              <a:t> to understand instructions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SG" sz="1250" b="1">
                <a:latin typeface="Montserrat" panose="00000500000000000000" pitchFamily="2" charset="0"/>
              </a:rPr>
              <a:t>Lesser</a:t>
            </a:r>
            <a:r>
              <a:rPr lang="en-SG" sz="1250">
                <a:latin typeface="Montserrat" panose="00000500000000000000" pitchFamily="2" charset="0"/>
              </a:rPr>
              <a:t> chances of using wrong medicine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SG" sz="1250" b="1">
                <a:latin typeface="Montserrat" panose="00000500000000000000" pitchFamily="2" charset="0"/>
              </a:rPr>
              <a:t>Better</a:t>
            </a:r>
            <a:r>
              <a:rPr lang="en-SG" sz="1250">
                <a:latin typeface="Montserrat" panose="00000500000000000000" pitchFamily="2" charset="0"/>
              </a:rPr>
              <a:t> independence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SG" sz="1250" b="1">
                <a:latin typeface="Montserrat" panose="00000500000000000000" pitchFamily="2" charset="0"/>
              </a:rPr>
              <a:t>Lesser</a:t>
            </a:r>
            <a:r>
              <a:rPr lang="en-SG" sz="1250">
                <a:latin typeface="Montserrat" panose="00000500000000000000" pitchFamily="2" charset="0"/>
              </a:rPr>
              <a:t> chances of medical non-adherence</a:t>
            </a:r>
            <a:endParaRPr lang="en-US" sz="1250">
              <a:latin typeface="Montserrat" panose="00000500000000000000" pitchFamily="2" charset="0"/>
            </a:endParaRPr>
          </a:p>
        </p:txBody>
      </p:sp>
      <p:pic>
        <p:nvPicPr>
          <p:cNvPr id="1026" name="Picture 2" descr="Seniors are spending too much time on ...">
            <a:extLst>
              <a:ext uri="{FF2B5EF4-FFF2-40B4-BE49-F238E27FC236}">
                <a16:creationId xmlns:a16="http://schemas.microsoft.com/office/drawing/2014/main" id="{8ACE2820-FBDE-501C-F939-DC1FAF99D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941" y="1588701"/>
            <a:ext cx="2619375" cy="174307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38EA66-8902-193D-1D98-6236C1338FFB}"/>
              </a:ext>
            </a:extLst>
          </p:cNvPr>
          <p:cNvSpPr txBox="1"/>
          <p:nvPr/>
        </p:nvSpPr>
        <p:spPr>
          <a:xfrm>
            <a:off x="6763780" y="3482158"/>
            <a:ext cx="1501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/>
              <a:t>Source : </a:t>
            </a:r>
            <a:r>
              <a:rPr lang="en-SG">
                <a:hlinkClick r:id="rId4"/>
              </a:rPr>
              <a:t>NUS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6165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2"/>
          <p:cNvSpPr txBox="1">
            <a:spLocks noGrp="1"/>
          </p:cNvSpPr>
          <p:nvPr>
            <p:ph type="title"/>
          </p:nvPr>
        </p:nvSpPr>
        <p:spPr>
          <a:xfrm>
            <a:off x="436465" y="52122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>
                <a:solidFill>
                  <a:schemeClr val="dk1"/>
                </a:solidFill>
                <a:latin typeface="Vidaloka" panose="020B0604020202020204" charset="0"/>
                <a:sym typeface="Vidaloka"/>
              </a:rPr>
              <a:t>Solution Overview:</a:t>
            </a:r>
            <a:br>
              <a:rPr lang="en" sz="3200">
                <a:solidFill>
                  <a:schemeClr val="dk1"/>
                </a:solidFill>
                <a:latin typeface="Vidaloka" panose="020B0604020202020204" charset="0"/>
                <a:sym typeface="Vidaloka"/>
              </a:rPr>
            </a:br>
            <a:endParaRPr lang="en-SG">
              <a:latin typeface="Vidaloka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DF9C1D-D1AB-F2F6-51D9-E3B25116F9BD}"/>
              </a:ext>
            </a:extLst>
          </p:cNvPr>
          <p:cNvSpPr txBox="1"/>
          <p:nvPr/>
        </p:nvSpPr>
        <p:spPr>
          <a:xfrm>
            <a:off x="436465" y="1337971"/>
            <a:ext cx="4403163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SG" sz="1250" b="1" dirty="0">
                <a:latin typeface="Montserrat"/>
              </a:rPr>
              <a:t>How was solution created: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50" dirty="0">
                <a:latin typeface="Montserrat"/>
              </a:rPr>
              <a:t>We used </a:t>
            </a:r>
            <a:r>
              <a:rPr lang="en-US" sz="1250" b="1" dirty="0" err="1">
                <a:latin typeface="Montserrat"/>
              </a:rPr>
              <a:t>Streamlit</a:t>
            </a:r>
            <a:r>
              <a:rPr lang="en-US" sz="1250" dirty="0">
                <a:latin typeface="Montserrat"/>
              </a:rPr>
              <a:t> to host an interface combining a </a:t>
            </a:r>
            <a:r>
              <a:rPr lang="en-US" sz="1250" b="1" dirty="0">
                <a:latin typeface="Montserrat"/>
              </a:rPr>
              <a:t>YOLO model</a:t>
            </a:r>
            <a:r>
              <a:rPr lang="en-US" sz="1250" dirty="0">
                <a:latin typeface="Montserrat"/>
              </a:rPr>
              <a:t> for medication label detection, the </a:t>
            </a:r>
            <a:r>
              <a:rPr lang="en-US" sz="1250" b="1" dirty="0">
                <a:latin typeface="Montserrat"/>
              </a:rPr>
              <a:t>Gemini API</a:t>
            </a:r>
            <a:r>
              <a:rPr lang="en-US" sz="1250" dirty="0">
                <a:latin typeface="Montserrat"/>
              </a:rPr>
              <a:t> for instruction interpretation, and </a:t>
            </a:r>
            <a:r>
              <a:rPr lang="en-US" sz="1250" b="1" dirty="0">
                <a:latin typeface="Montserrat"/>
              </a:rPr>
              <a:t>Tesseract OCR</a:t>
            </a:r>
            <a:r>
              <a:rPr lang="en-US" sz="1250" dirty="0">
                <a:latin typeface="Montserrat"/>
              </a:rPr>
              <a:t> to extract and translate key medication instructions into multiple languages </a:t>
            </a:r>
            <a:r>
              <a:rPr lang="en-US" sz="1250">
                <a:latin typeface="Montserrat"/>
              </a:rPr>
              <a:t>using </a:t>
            </a:r>
            <a:r>
              <a:rPr lang="en-US" sz="1250" b="1">
                <a:latin typeface="Montserrat"/>
              </a:rPr>
              <a:t>Google Translator</a:t>
            </a:r>
            <a:r>
              <a:rPr lang="en-US" sz="1250" b="1" dirty="0">
                <a:latin typeface="Montserrat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1250" b="1" dirty="0">
                <a:latin typeface="Montserrat"/>
              </a:rPr>
              <a:t>Solution Features: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50" b="1" dirty="0">
                <a:latin typeface="Montserrat"/>
              </a:rPr>
              <a:t>Chatbot</a:t>
            </a:r>
            <a:r>
              <a:rPr lang="en-US" sz="1250" dirty="0">
                <a:latin typeface="Montserrat"/>
              </a:rPr>
              <a:t> that explains </a:t>
            </a:r>
            <a:r>
              <a:rPr lang="en-US" sz="1250" b="1" dirty="0">
                <a:latin typeface="Montserrat"/>
              </a:rPr>
              <a:t>medical instructions </a:t>
            </a:r>
            <a:r>
              <a:rPr lang="en-US" sz="1250" dirty="0">
                <a:latin typeface="Montserrat"/>
              </a:rPr>
              <a:t>with </a:t>
            </a:r>
            <a:r>
              <a:rPr lang="en-US" sz="1250" b="1" dirty="0">
                <a:latin typeface="Montserrat"/>
              </a:rPr>
              <a:t>inbuilt translator.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50" dirty="0" err="1">
                <a:latin typeface="Montserrat"/>
              </a:rPr>
              <a:t>MediMatch</a:t>
            </a:r>
            <a:r>
              <a:rPr lang="en-US" sz="1250" dirty="0">
                <a:latin typeface="Montserrat"/>
              </a:rPr>
              <a:t> Model </a:t>
            </a:r>
            <a:r>
              <a:rPr lang="en-US" sz="1250" b="1" dirty="0">
                <a:latin typeface="Montserrat"/>
              </a:rPr>
              <a:t>extracts</a:t>
            </a:r>
            <a:r>
              <a:rPr lang="en-US" sz="1250" dirty="0">
                <a:latin typeface="Montserrat"/>
              </a:rPr>
              <a:t> medication </a:t>
            </a:r>
            <a:r>
              <a:rPr lang="en-US" sz="1250" b="1" dirty="0">
                <a:latin typeface="Montserrat"/>
              </a:rPr>
              <a:t>info</a:t>
            </a:r>
            <a:r>
              <a:rPr lang="en-US" sz="1250" dirty="0">
                <a:latin typeface="Montserrat"/>
              </a:rPr>
              <a:t> from medication </a:t>
            </a:r>
            <a:r>
              <a:rPr lang="en-US" sz="1250" b="1" dirty="0">
                <a:latin typeface="Montserrat"/>
              </a:rPr>
              <a:t>label</a:t>
            </a:r>
            <a:r>
              <a:rPr lang="en-US" sz="1250" dirty="0">
                <a:latin typeface="Montserrat"/>
              </a:rPr>
              <a:t> and adds to a </a:t>
            </a:r>
            <a:r>
              <a:rPr lang="en-US" sz="1250" b="1" dirty="0">
                <a:latin typeface="Montserrat"/>
              </a:rPr>
              <a:t>database</a:t>
            </a:r>
            <a:r>
              <a:rPr lang="en-US" sz="1250" dirty="0">
                <a:latin typeface="Montserrat"/>
              </a:rPr>
              <a:t> for user to check.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250" dirty="0">
                <a:latin typeface="Montserrat"/>
              </a:rPr>
              <a:t>Allows </a:t>
            </a:r>
            <a:r>
              <a:rPr lang="en-US" sz="1250" b="1" dirty="0">
                <a:latin typeface="Montserrat"/>
              </a:rPr>
              <a:t>user</a:t>
            </a:r>
            <a:r>
              <a:rPr lang="en-US" sz="1250" dirty="0">
                <a:latin typeface="Montserrat"/>
              </a:rPr>
              <a:t> to check their </a:t>
            </a:r>
            <a:r>
              <a:rPr lang="en-US" sz="1250" b="1" dirty="0">
                <a:latin typeface="Montserrat"/>
              </a:rPr>
              <a:t>medication</a:t>
            </a:r>
            <a:r>
              <a:rPr lang="en-US" sz="1250" dirty="0">
                <a:latin typeface="Montserrat"/>
              </a:rPr>
              <a:t> history</a:t>
            </a:r>
          </a:p>
        </p:txBody>
      </p:sp>
      <p:pic>
        <p:nvPicPr>
          <p:cNvPr id="6" name="Picture 5" descr="A diagram of a medical procedure&#10;&#10;AI-generated content may be incorrect.">
            <a:extLst>
              <a:ext uri="{FF2B5EF4-FFF2-40B4-BE49-F238E27FC236}">
                <a16:creationId xmlns:a16="http://schemas.microsoft.com/office/drawing/2014/main" id="{3213E2CE-6A10-F129-E5CB-718969C5D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258" y="1093921"/>
            <a:ext cx="3739355" cy="29556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37F0DA-1985-B1A8-7B14-19C44A398B1D}"/>
              </a:ext>
            </a:extLst>
          </p:cNvPr>
          <p:cNvSpPr txBox="1"/>
          <p:nvPr/>
        </p:nvSpPr>
        <p:spPr>
          <a:xfrm>
            <a:off x="5984488" y="4200293"/>
            <a:ext cx="2088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/>
              <a:t>Source: </a:t>
            </a:r>
            <a:r>
              <a:rPr lang="en-SG">
                <a:hlinkClick r:id="rId4"/>
              </a:rPr>
              <a:t>Draw.io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8094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293A-4C4C-C3C0-E396-EC7600724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68" y="445025"/>
            <a:ext cx="7717500" cy="572700"/>
          </a:xfrm>
        </p:spPr>
        <p:txBody>
          <a:bodyPr/>
          <a:lstStyle/>
          <a:p>
            <a:r>
              <a:rPr lang="en-SG" dirty="0"/>
              <a:t>Solution Technology Used: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7EAE3-1383-FEA3-2976-F63CB29F49AD}"/>
              </a:ext>
            </a:extLst>
          </p:cNvPr>
          <p:cNvSpPr txBox="1"/>
          <p:nvPr/>
        </p:nvSpPr>
        <p:spPr>
          <a:xfrm>
            <a:off x="458768" y="1196723"/>
            <a:ext cx="8447339" cy="336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b="1" dirty="0">
                <a:latin typeface="Montserrat" panose="00000500000000000000" pitchFamily="2" charset="0"/>
              </a:rPr>
              <a:t>Technologies Used:</a:t>
            </a:r>
          </a:p>
          <a:p>
            <a:endParaRPr lang="en-US" sz="1250" b="1" dirty="0">
              <a:latin typeface="Montserrat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50" b="1" dirty="0">
                <a:latin typeface="Montserrat" panose="00000500000000000000" pitchFamily="2" charset="0"/>
              </a:rPr>
              <a:t>Streamlit</a:t>
            </a:r>
            <a:r>
              <a:rPr lang="en-US" sz="1250" dirty="0">
                <a:latin typeface="Montserrat" panose="00000500000000000000" pitchFamily="2" charset="0"/>
              </a:rPr>
              <a:t>: Streamlit was used to host both the machine learning model and the website. It offers a responsive interface, making the application accessible on both mobile devices and laptops.</a:t>
            </a:r>
          </a:p>
          <a:p>
            <a:pPr marL="342900" indent="-342900">
              <a:buFont typeface="+mj-lt"/>
              <a:buAutoNum type="arabicPeriod"/>
            </a:pPr>
            <a:endParaRPr lang="en-US" sz="1250" dirty="0">
              <a:latin typeface="Montserrat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50" b="1" dirty="0">
                <a:latin typeface="Montserrat" panose="00000500000000000000" pitchFamily="2" charset="0"/>
              </a:rPr>
              <a:t>Tesseract OCR</a:t>
            </a:r>
            <a:r>
              <a:rPr lang="en-US" sz="1250" dirty="0">
                <a:latin typeface="Montserrat" panose="00000500000000000000" pitchFamily="2" charset="0"/>
              </a:rPr>
              <a:t>: Tesseract Optical Character Recognition was utilized to extract text from medication labels, enabling further processing and interpretation.</a:t>
            </a:r>
          </a:p>
          <a:p>
            <a:pPr marL="342900" indent="-342900">
              <a:buFont typeface="+mj-lt"/>
              <a:buAutoNum type="arabicPeriod"/>
            </a:pPr>
            <a:endParaRPr lang="en-US" sz="1250" dirty="0">
              <a:latin typeface="Montserrat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50" b="1" dirty="0">
                <a:latin typeface="Montserrat" panose="00000500000000000000" pitchFamily="2" charset="0"/>
              </a:rPr>
              <a:t>YOLOv11</a:t>
            </a:r>
            <a:r>
              <a:rPr lang="en-US" sz="1250" dirty="0">
                <a:latin typeface="Montserrat" panose="00000500000000000000" pitchFamily="2" charset="0"/>
              </a:rPr>
              <a:t>: YOLOv11 was the object detection model employed to identify and detect relevant components on medication packaging and labels.</a:t>
            </a:r>
          </a:p>
          <a:p>
            <a:pPr marL="342900" indent="-342900">
              <a:buFont typeface="+mj-lt"/>
              <a:buAutoNum type="arabicPeriod"/>
            </a:pPr>
            <a:endParaRPr lang="en-US" sz="1250" dirty="0">
              <a:latin typeface="Montserrat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50" b="1" dirty="0">
                <a:latin typeface="Montserrat" panose="00000500000000000000" pitchFamily="2" charset="0"/>
              </a:rPr>
              <a:t>Gemini API</a:t>
            </a:r>
            <a:r>
              <a:rPr lang="en-US" sz="1250" dirty="0">
                <a:latin typeface="Montserrat" panose="00000500000000000000" pitchFamily="2" charset="0"/>
              </a:rPr>
              <a:t>: The Gemini API was used to simplify medical instructions, making them more understandable—especially for elderly users.</a:t>
            </a:r>
          </a:p>
          <a:p>
            <a:pPr marL="342900" indent="-342900">
              <a:buFont typeface="+mj-lt"/>
              <a:buAutoNum type="arabicPeriod"/>
            </a:pPr>
            <a:endParaRPr lang="en-US" sz="1250" dirty="0">
              <a:latin typeface="Montserrat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50" b="1" dirty="0">
                <a:latin typeface="Montserrat" panose="00000500000000000000" pitchFamily="2" charset="0"/>
              </a:rPr>
              <a:t>Google Translate</a:t>
            </a:r>
            <a:r>
              <a:rPr lang="en-US" sz="1250" dirty="0">
                <a:latin typeface="Montserrat" panose="00000500000000000000" pitchFamily="2" charset="0"/>
              </a:rPr>
              <a:t>:Google Translate was integrated to provide multilingual support, enabling users to translate medication labels into various languages using Google's robust translation capabilities.</a:t>
            </a:r>
          </a:p>
          <a:p>
            <a:pPr>
              <a:spcAft>
                <a:spcPts val="600"/>
              </a:spcAft>
            </a:pPr>
            <a:endParaRPr lang="en-SG" sz="125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62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2"/>
          <p:cNvSpPr txBox="1">
            <a:spLocks noGrp="1"/>
          </p:cNvSpPr>
          <p:nvPr>
            <p:ph type="title"/>
          </p:nvPr>
        </p:nvSpPr>
        <p:spPr>
          <a:xfrm>
            <a:off x="547977" y="42272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>
                <a:solidFill>
                  <a:schemeClr val="dk1"/>
                </a:solidFill>
                <a:latin typeface="Vidaloka" panose="020B0604020202020204" charset="0"/>
                <a:sym typeface="Vidaloka"/>
              </a:rPr>
              <a:t>Solution Overview:</a:t>
            </a:r>
            <a:br>
              <a:rPr lang="en" sz="3200">
                <a:solidFill>
                  <a:schemeClr val="dk1"/>
                </a:solidFill>
                <a:latin typeface="Vidaloka" panose="020B0604020202020204" charset="0"/>
                <a:sym typeface="Vidaloka"/>
              </a:rPr>
            </a:br>
            <a:endParaRPr lang="en-SG">
              <a:latin typeface="Vidaloka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DF9C1D-D1AB-F2F6-51D9-E3B25116F9BD}"/>
              </a:ext>
            </a:extLst>
          </p:cNvPr>
          <p:cNvSpPr txBox="1"/>
          <p:nvPr/>
        </p:nvSpPr>
        <p:spPr>
          <a:xfrm>
            <a:off x="547977" y="1429279"/>
            <a:ext cx="5421643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SG" sz="1250" b="1">
                <a:latin typeface="Montserrat" panose="00000500000000000000" pitchFamily="2" charset="0"/>
              </a:rPr>
              <a:t>How solution tackles the main issue:</a:t>
            </a:r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250">
                <a:latin typeface="Montserrat" panose="00000500000000000000" pitchFamily="2" charset="0"/>
              </a:rPr>
              <a:t>It addresses the </a:t>
            </a:r>
            <a:r>
              <a:rPr lang="en-US" sz="1250" b="1">
                <a:latin typeface="Montserrat" panose="00000500000000000000" pitchFamily="2" charset="0"/>
              </a:rPr>
              <a:t>current language </a:t>
            </a:r>
            <a:r>
              <a:rPr lang="en-US" sz="1250">
                <a:latin typeface="Montserrat" panose="00000500000000000000" pitchFamily="2" charset="0"/>
              </a:rPr>
              <a:t>and </a:t>
            </a:r>
            <a:r>
              <a:rPr lang="en-US" sz="1250" b="1">
                <a:latin typeface="Montserrat" panose="00000500000000000000" pitchFamily="2" charset="0"/>
              </a:rPr>
              <a:t>English literacy barriers</a:t>
            </a:r>
            <a:r>
              <a:rPr lang="en-US" sz="1250">
                <a:latin typeface="Montserrat" panose="00000500000000000000" pitchFamily="2" charset="0"/>
              </a:rPr>
              <a:t> by using </a:t>
            </a:r>
            <a:r>
              <a:rPr lang="en-US" sz="1250" b="1">
                <a:latin typeface="Montserrat" panose="00000500000000000000" pitchFamily="2" charset="0"/>
              </a:rPr>
              <a:t>simplified English </a:t>
            </a:r>
            <a:r>
              <a:rPr lang="en-US" sz="1250">
                <a:latin typeface="Montserrat" panose="00000500000000000000" pitchFamily="2" charset="0"/>
              </a:rPr>
              <a:t>or </a:t>
            </a:r>
            <a:r>
              <a:rPr lang="en-US" sz="1250" b="1">
                <a:latin typeface="Montserrat" panose="00000500000000000000" pitchFamily="2" charset="0"/>
              </a:rPr>
              <a:t>translated keywords</a:t>
            </a:r>
            <a:r>
              <a:rPr lang="en-US" sz="1250">
                <a:latin typeface="Montserrat" panose="00000500000000000000" pitchFamily="2" charset="0"/>
              </a:rPr>
              <a:t>, making medication instructions </a:t>
            </a:r>
            <a:r>
              <a:rPr lang="en-US" sz="1250" b="1">
                <a:latin typeface="Montserrat" panose="00000500000000000000" pitchFamily="2" charset="0"/>
              </a:rPr>
              <a:t>easier</a:t>
            </a:r>
            <a:r>
              <a:rPr lang="en-US" sz="1250">
                <a:latin typeface="Montserrat" panose="00000500000000000000" pitchFamily="2" charset="0"/>
              </a:rPr>
              <a:t> for seniors and non-English speakers to understand and follow the instructions.</a:t>
            </a:r>
          </a:p>
          <a:p>
            <a:pPr>
              <a:spcAft>
                <a:spcPts val="900"/>
              </a:spcAft>
            </a:pPr>
            <a:r>
              <a:rPr lang="en-US" sz="1250" b="1">
                <a:latin typeface="Montserrat" panose="00000500000000000000" pitchFamily="2" charset="0"/>
              </a:rPr>
              <a:t>Our unique selling point:</a:t>
            </a:r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250">
                <a:latin typeface="Montserrat" panose="00000500000000000000" pitchFamily="2" charset="0"/>
              </a:rPr>
              <a:t>Unlike medication pictograms, our solution enhances </a:t>
            </a:r>
            <a:r>
              <a:rPr lang="en-US" sz="1250" b="1">
                <a:latin typeface="Montserrat" panose="00000500000000000000" pitchFamily="2" charset="0"/>
              </a:rPr>
              <a:t>comprehension</a:t>
            </a:r>
            <a:r>
              <a:rPr lang="en-US" sz="1250">
                <a:latin typeface="Montserrat" panose="00000500000000000000" pitchFamily="2" charset="0"/>
              </a:rPr>
              <a:t> through </a:t>
            </a:r>
            <a:r>
              <a:rPr lang="en-US" sz="1250" b="1">
                <a:latin typeface="Montserrat" panose="00000500000000000000" pitchFamily="2" charset="0"/>
              </a:rPr>
              <a:t>translated keywords </a:t>
            </a:r>
            <a:r>
              <a:rPr lang="en-US" sz="1250">
                <a:latin typeface="Montserrat" panose="00000500000000000000" pitchFamily="2" charset="0"/>
              </a:rPr>
              <a:t>for the </a:t>
            </a:r>
            <a:r>
              <a:rPr lang="en-SG" sz="1250" b="1">
                <a:latin typeface="Montserrat" panose="00000500000000000000" pitchFamily="2" charset="0"/>
              </a:rPr>
              <a:t>multilingual elderly community</a:t>
            </a:r>
            <a:r>
              <a:rPr lang="en-SG" sz="1250">
                <a:latin typeface="Montserrat" panose="00000500000000000000" pitchFamily="2" charset="0"/>
              </a:rPr>
              <a:t> in Singapore, </a:t>
            </a:r>
            <a:r>
              <a:rPr lang="en-US" sz="1250">
                <a:latin typeface="Montserrat" panose="00000500000000000000" pitchFamily="2" charset="0"/>
              </a:rPr>
              <a:t>maintaining medical instruction </a:t>
            </a:r>
            <a:r>
              <a:rPr lang="en-US" sz="1250" b="1">
                <a:latin typeface="Montserrat" panose="00000500000000000000" pitchFamily="2" charset="0"/>
              </a:rPr>
              <a:t>accuracy</a:t>
            </a:r>
            <a:r>
              <a:rPr lang="en-US" sz="1250">
                <a:latin typeface="Montserrat" panose="00000500000000000000" pitchFamily="2" charset="0"/>
              </a:rPr>
              <a:t> while being </a:t>
            </a:r>
            <a:r>
              <a:rPr lang="en-US" sz="1250" b="1">
                <a:latin typeface="Montserrat" panose="00000500000000000000" pitchFamily="2" charset="0"/>
              </a:rPr>
              <a:t>accessible</a:t>
            </a:r>
            <a:r>
              <a:rPr lang="en-US" sz="1250">
                <a:latin typeface="Montserrat" panose="00000500000000000000" pitchFamily="2" charset="0"/>
              </a:rPr>
              <a:t>, </a:t>
            </a:r>
            <a:r>
              <a:rPr lang="en-US" sz="1250" b="1">
                <a:latin typeface="Montserrat" panose="00000500000000000000" pitchFamily="2" charset="0"/>
              </a:rPr>
              <a:t>scalable</a:t>
            </a:r>
            <a:r>
              <a:rPr lang="en-US" sz="1250">
                <a:latin typeface="Montserrat" panose="00000500000000000000" pitchFamily="2" charset="0"/>
              </a:rPr>
              <a:t>, and easy to </a:t>
            </a:r>
            <a:r>
              <a:rPr lang="en-US" sz="1250" b="1">
                <a:latin typeface="Montserrat" panose="00000500000000000000" pitchFamily="2" charset="0"/>
              </a:rPr>
              <a:t>integrate</a:t>
            </a:r>
            <a:r>
              <a:rPr lang="en-US" sz="1250">
                <a:latin typeface="Montserrat" panose="00000500000000000000" pitchFamily="2" charset="0"/>
              </a:rPr>
              <a:t> with existing medication labels.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78B46-9BBD-8F21-6EF5-BE3CC18C0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809" y="672790"/>
            <a:ext cx="1732767" cy="37979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67497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0"/>
          <p:cNvSpPr txBox="1">
            <a:spLocks noGrp="1"/>
          </p:cNvSpPr>
          <p:nvPr>
            <p:ph type="title"/>
          </p:nvPr>
        </p:nvSpPr>
        <p:spPr>
          <a:xfrm>
            <a:off x="867300" y="2366275"/>
            <a:ext cx="74094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/>
              <a:t>Demo</a:t>
            </a:r>
            <a:br>
              <a:rPr lang="en-SG"/>
            </a:br>
            <a:endParaRPr/>
          </a:p>
        </p:txBody>
      </p:sp>
      <p:sp>
        <p:nvSpPr>
          <p:cNvPr id="579" name="Google Shape;579;p70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80" name="Google Shape;580;p70"/>
          <p:cNvSpPr txBox="1">
            <a:spLocks noGrp="1"/>
          </p:cNvSpPr>
          <p:nvPr>
            <p:ph type="subTitle" idx="1"/>
          </p:nvPr>
        </p:nvSpPr>
        <p:spPr>
          <a:xfrm>
            <a:off x="2291400" y="33052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SG"/>
              <a:t>Demonstration of our solution </a:t>
            </a:r>
          </a:p>
          <a:p>
            <a:pPr marL="0" indent="0">
              <a:buClr>
                <a:schemeClr val="dk1"/>
              </a:buClr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217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0"/>
          <p:cNvSpPr txBox="1">
            <a:spLocks noGrp="1"/>
          </p:cNvSpPr>
          <p:nvPr>
            <p:ph type="title"/>
          </p:nvPr>
        </p:nvSpPr>
        <p:spPr>
          <a:xfrm>
            <a:off x="867300" y="2366275"/>
            <a:ext cx="74094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/>
              <a:t>Conclusion</a:t>
            </a:r>
            <a:br>
              <a:rPr lang="en-SG"/>
            </a:br>
            <a:endParaRPr/>
          </a:p>
        </p:txBody>
      </p:sp>
      <p:sp>
        <p:nvSpPr>
          <p:cNvPr id="579" name="Google Shape;579;p70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80" name="Google Shape;580;p70"/>
          <p:cNvSpPr txBox="1">
            <a:spLocks noGrp="1"/>
          </p:cNvSpPr>
          <p:nvPr>
            <p:ph type="subTitle" idx="1"/>
          </p:nvPr>
        </p:nvSpPr>
        <p:spPr>
          <a:xfrm>
            <a:off x="2291400" y="33052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SG"/>
              <a:t>Recap and future of our solution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885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2"/>
          <p:cNvSpPr txBox="1">
            <a:spLocks noGrp="1"/>
          </p:cNvSpPr>
          <p:nvPr>
            <p:ph type="title"/>
          </p:nvPr>
        </p:nvSpPr>
        <p:spPr>
          <a:xfrm>
            <a:off x="547977" y="42272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>
                <a:solidFill>
                  <a:schemeClr val="dk1"/>
                </a:solidFill>
                <a:latin typeface="Vidaloka" panose="020B0604020202020204" charset="0"/>
                <a:sym typeface="Vidaloka"/>
              </a:rPr>
              <a:t>Conclusion:</a:t>
            </a:r>
            <a:br>
              <a:rPr lang="en" sz="3200">
                <a:solidFill>
                  <a:schemeClr val="dk1"/>
                </a:solidFill>
                <a:latin typeface="Vidaloka" panose="020B0604020202020204" charset="0"/>
                <a:sym typeface="Vidaloka"/>
              </a:rPr>
            </a:br>
            <a:endParaRPr lang="en-SG">
              <a:latin typeface="Vidaloka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DF9C1D-D1AB-F2F6-51D9-E3B25116F9BD}"/>
              </a:ext>
            </a:extLst>
          </p:cNvPr>
          <p:cNvSpPr txBox="1"/>
          <p:nvPr/>
        </p:nvSpPr>
        <p:spPr>
          <a:xfrm>
            <a:off x="547977" y="1429279"/>
            <a:ext cx="4849213" cy="328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250" b="1" dirty="0">
                <a:latin typeface="Montserrat" panose="00000500000000000000" pitchFamily="2" charset="0"/>
              </a:rPr>
              <a:t>Recap:</a:t>
            </a:r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250" dirty="0">
                <a:latin typeface="Montserrat" panose="00000500000000000000" pitchFamily="2" charset="0"/>
              </a:rPr>
              <a:t>Our solution improves accessibility and understanding of medical instructions for elderly users by using simplified English and translated keywords.</a:t>
            </a:r>
          </a:p>
          <a:p>
            <a:pPr>
              <a:spcAft>
                <a:spcPts val="900"/>
              </a:spcAft>
            </a:pPr>
            <a:r>
              <a:rPr lang="en-US" sz="1250" b="1" dirty="0">
                <a:latin typeface="Montserrat" panose="00000500000000000000" pitchFamily="2" charset="0"/>
              </a:rPr>
              <a:t>Future Improvements:</a:t>
            </a:r>
          </a:p>
          <a:p>
            <a:pPr marL="342900" indent="-342900">
              <a:spcAft>
                <a:spcPts val="900"/>
              </a:spcAft>
              <a:buFont typeface="+mj-lt"/>
              <a:buAutoNum type="arabicPeriod"/>
            </a:pPr>
            <a:r>
              <a:rPr lang="en-US" sz="1250" b="1" dirty="0">
                <a:latin typeface="Montserrat" panose="00000500000000000000" pitchFamily="2" charset="0"/>
              </a:rPr>
              <a:t>Future collaboration </a:t>
            </a:r>
            <a:r>
              <a:rPr lang="en-US" sz="1250" dirty="0">
                <a:latin typeface="Montserrat" panose="00000500000000000000" pitchFamily="2" charset="0"/>
              </a:rPr>
              <a:t>with </a:t>
            </a:r>
            <a:r>
              <a:rPr lang="en-US" sz="1250" b="1" dirty="0">
                <a:latin typeface="Montserrat" panose="00000500000000000000" pitchFamily="2" charset="0"/>
              </a:rPr>
              <a:t>HPB</a:t>
            </a:r>
            <a:r>
              <a:rPr lang="en-US" sz="1250" dirty="0">
                <a:latin typeface="Montserrat" panose="00000500000000000000" pitchFamily="2" charset="0"/>
              </a:rPr>
              <a:t> to </a:t>
            </a:r>
            <a:r>
              <a:rPr lang="en-US" sz="1250" b="1" dirty="0">
                <a:latin typeface="Montserrat" panose="00000500000000000000" pitchFamily="2" charset="0"/>
              </a:rPr>
              <a:t>integrate</a:t>
            </a:r>
            <a:r>
              <a:rPr lang="en-US" sz="1250" dirty="0">
                <a:latin typeface="Montserrat" panose="00000500000000000000" pitchFamily="2" charset="0"/>
              </a:rPr>
              <a:t> with the current </a:t>
            </a:r>
            <a:r>
              <a:rPr lang="en-US" sz="1250" b="1" dirty="0" err="1">
                <a:latin typeface="Montserrat" panose="00000500000000000000" pitchFamily="2" charset="0"/>
              </a:rPr>
              <a:t>HealthHub</a:t>
            </a:r>
            <a:r>
              <a:rPr lang="en-US" sz="1250" dirty="0">
                <a:latin typeface="Montserrat" panose="00000500000000000000" pitchFamily="2" charset="0"/>
              </a:rPr>
              <a:t> to reach out to </a:t>
            </a:r>
            <a:r>
              <a:rPr lang="en-US" sz="1250" b="1" dirty="0">
                <a:latin typeface="Montserrat" panose="00000500000000000000" pitchFamily="2" charset="0"/>
              </a:rPr>
              <a:t>more people</a:t>
            </a:r>
            <a:r>
              <a:rPr lang="en-US" sz="1250" dirty="0">
                <a:latin typeface="Montserrat" panose="00000500000000000000" pitchFamily="2" charset="0"/>
              </a:rPr>
              <a:t>.</a:t>
            </a:r>
          </a:p>
          <a:p>
            <a:pPr marL="342900" indent="-342900">
              <a:spcAft>
                <a:spcPts val="900"/>
              </a:spcAft>
              <a:buFont typeface="+mj-lt"/>
              <a:buAutoNum type="arabicPeriod"/>
            </a:pPr>
            <a:r>
              <a:rPr lang="en-US" sz="1250" dirty="0">
                <a:latin typeface="Montserrat" panose="00000500000000000000" pitchFamily="2" charset="0"/>
              </a:rPr>
              <a:t>Need to get access to </a:t>
            </a:r>
            <a:r>
              <a:rPr lang="en-US" sz="1250" b="1" dirty="0">
                <a:latin typeface="Montserrat" panose="00000500000000000000" pitchFamily="2" charset="0"/>
              </a:rPr>
              <a:t>more data </a:t>
            </a:r>
            <a:r>
              <a:rPr lang="en-US" sz="1250" dirty="0">
                <a:latin typeface="Montserrat" panose="00000500000000000000" pitchFamily="2" charset="0"/>
              </a:rPr>
              <a:t>for </a:t>
            </a:r>
            <a:r>
              <a:rPr lang="en-US" sz="1250" b="1" dirty="0">
                <a:latin typeface="Montserrat" panose="00000500000000000000" pitchFamily="2" charset="0"/>
              </a:rPr>
              <a:t>better results </a:t>
            </a:r>
            <a:r>
              <a:rPr lang="en-US" sz="1250" dirty="0">
                <a:latin typeface="Montserrat" panose="00000500000000000000" pitchFamily="2" charset="0"/>
              </a:rPr>
              <a:t>on our model</a:t>
            </a:r>
          </a:p>
          <a:p>
            <a:pPr marL="342900" indent="-342900">
              <a:spcAft>
                <a:spcPts val="900"/>
              </a:spcAft>
              <a:buFont typeface="+mj-lt"/>
              <a:buAutoNum type="arabicPeriod"/>
            </a:pPr>
            <a:r>
              <a:rPr lang="en-US" sz="1250" b="1" dirty="0">
                <a:latin typeface="Montserrat" panose="00000500000000000000" pitchFamily="2" charset="0"/>
              </a:rPr>
              <a:t>Notifications</a:t>
            </a:r>
            <a:r>
              <a:rPr lang="en-US" sz="1250" dirty="0">
                <a:latin typeface="Montserrat" panose="00000500000000000000" pitchFamily="2" charset="0"/>
              </a:rPr>
              <a:t> or </a:t>
            </a:r>
            <a:r>
              <a:rPr lang="en-US" sz="1250" b="1" dirty="0">
                <a:latin typeface="Montserrat" panose="00000500000000000000" pitchFamily="2" charset="0"/>
              </a:rPr>
              <a:t>medication reminders</a:t>
            </a:r>
            <a:r>
              <a:rPr lang="en-US" sz="1250" dirty="0">
                <a:latin typeface="Montserrat" panose="00000500000000000000" pitchFamily="2" charset="0"/>
              </a:rPr>
              <a:t>.</a:t>
            </a:r>
          </a:p>
          <a:p>
            <a:pPr marL="342900" indent="-342900">
              <a:spcAft>
                <a:spcPts val="900"/>
              </a:spcAft>
              <a:buFont typeface="+mj-lt"/>
              <a:buAutoNum type="arabicPeriod"/>
            </a:pPr>
            <a:r>
              <a:rPr lang="en-US" sz="1250" dirty="0">
                <a:latin typeface="Montserrat" panose="00000500000000000000" pitchFamily="2" charset="0"/>
              </a:rPr>
              <a:t>Use another </a:t>
            </a:r>
            <a:r>
              <a:rPr lang="en-US" sz="1250" b="1" dirty="0">
                <a:latin typeface="Montserrat" panose="00000500000000000000" pitchFamily="2" charset="0"/>
              </a:rPr>
              <a:t>programming language </a:t>
            </a:r>
            <a:r>
              <a:rPr lang="en-US" sz="1250" dirty="0">
                <a:latin typeface="Montserrat" panose="00000500000000000000" pitchFamily="2" charset="0"/>
              </a:rPr>
              <a:t>to get more </a:t>
            </a:r>
            <a:r>
              <a:rPr lang="en-US" sz="1250" b="1" dirty="0">
                <a:latin typeface="Montserrat" panose="00000500000000000000" pitchFamily="2" charset="0"/>
              </a:rPr>
              <a:t>creative freedom </a:t>
            </a:r>
            <a:r>
              <a:rPr lang="en-US" sz="1250" dirty="0">
                <a:latin typeface="Montserrat" panose="00000500000000000000" pitchFamily="2" charset="0"/>
              </a:rPr>
              <a:t>compared to Streamlit like Flutter etc.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053EC6-4DB9-4127-6A76-B263DA8CB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561" y="1330442"/>
            <a:ext cx="2378462" cy="237846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55EB35-EA74-56E5-6BD4-6959961F9A34}"/>
              </a:ext>
            </a:extLst>
          </p:cNvPr>
          <p:cNvSpPr txBox="1"/>
          <p:nvPr/>
        </p:nvSpPr>
        <p:spPr>
          <a:xfrm>
            <a:off x="6507260" y="3890035"/>
            <a:ext cx="179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/>
              <a:t>Source: </a:t>
            </a:r>
            <a:r>
              <a:rPr lang="en-SG">
                <a:hlinkClick r:id="rId4"/>
              </a:rPr>
              <a:t>HealthHub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6753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0"/>
          <p:cNvSpPr txBox="1">
            <a:spLocks noGrp="1"/>
          </p:cNvSpPr>
          <p:nvPr>
            <p:ph type="title"/>
          </p:nvPr>
        </p:nvSpPr>
        <p:spPr>
          <a:xfrm>
            <a:off x="867300" y="2366275"/>
            <a:ext cx="74094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6103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127"/>
          <p:cNvSpPr txBox="1">
            <a:spLocks noGrp="1"/>
          </p:cNvSpPr>
          <p:nvPr>
            <p:ph type="subTitle" idx="2"/>
          </p:nvPr>
        </p:nvSpPr>
        <p:spPr>
          <a:xfrm>
            <a:off x="388963" y="950818"/>
            <a:ext cx="8286686" cy="3814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>
              <a:buSzPct val="100000"/>
              <a:buFont typeface="+mj-lt"/>
              <a:buAutoNum type="arabicPeriod"/>
            </a:pPr>
            <a:r>
              <a:rPr lang="en-US" sz="800">
                <a:effectLst/>
              </a:rPr>
              <a:t>Jimmy, B. and Jose, J. (2011) </a:t>
            </a:r>
            <a:r>
              <a:rPr lang="en-US" sz="800" i="1">
                <a:effectLst/>
              </a:rPr>
              <a:t>Patient medication adherence: Measures in daily practice</a:t>
            </a:r>
            <a:r>
              <a:rPr lang="en-US" sz="800">
                <a:effectLst/>
              </a:rPr>
              <a:t>, </a:t>
            </a:r>
            <a:r>
              <a:rPr lang="en-US" sz="800" i="1">
                <a:effectLst/>
              </a:rPr>
              <a:t>Oman medical journal</a:t>
            </a:r>
            <a:r>
              <a:rPr lang="en-US" sz="800">
                <a:effectLst/>
              </a:rPr>
              <a:t>. Available at: https://pmc.ncbi.nlm.nih.gov/articles/PMC3191684/#:~:text=The%20consequence%20of%20non%20adherence,hospital%20visits%20and%20hospital%20admissions. (Accessed: 13 June 2025). </a:t>
            </a:r>
          </a:p>
          <a:p>
            <a:pPr marL="469900">
              <a:buSzPct val="100000"/>
              <a:buFont typeface="+mj-lt"/>
              <a:buAutoNum type="arabicPeriod"/>
            </a:pPr>
            <a:r>
              <a:rPr lang="en-US" sz="800">
                <a:effectLst/>
              </a:rPr>
              <a:t>(No date) </a:t>
            </a:r>
            <a:r>
              <a:rPr lang="en-US" sz="800" i="1">
                <a:effectLst/>
              </a:rPr>
              <a:t>Survey of adults skills 2023: Singapore | OECD</a:t>
            </a:r>
            <a:r>
              <a:rPr lang="en-US" sz="800">
                <a:effectLst/>
              </a:rPr>
              <a:t>. Available at: https://www.oecd.org/en/publications/survey-of-adults-skills-2023-country-notes_ab4f6b8c-en/singapore_382e963a-en.html (Accessed: 13 June 2025). </a:t>
            </a:r>
          </a:p>
          <a:p>
            <a:pPr marL="469900">
              <a:buSzPct val="100000"/>
              <a:buFont typeface="+mj-lt"/>
              <a:buAutoNum type="arabicPeriod"/>
            </a:pPr>
            <a:r>
              <a:rPr lang="en-US" sz="800">
                <a:effectLst/>
              </a:rPr>
              <a:t>(No date a) </a:t>
            </a:r>
            <a:r>
              <a:rPr lang="en-US" sz="800" i="1">
                <a:effectLst/>
              </a:rPr>
              <a:t>Duke</a:t>
            </a:r>
            <a:r>
              <a:rPr lang="en-US" sz="800">
                <a:effectLst/>
              </a:rPr>
              <a:t>. Available at: https://www.duke-nus.edu.sg/care/news-events/news/interviews//interviews/do-you-frequently-take-the-wrong-medication-nation’s-weak-medical-literacy (Accessed: 13 June 2025). </a:t>
            </a:r>
          </a:p>
          <a:p>
            <a:pPr marL="469900">
              <a:buSzPct val="100000"/>
              <a:buFont typeface="+mj-lt"/>
              <a:buAutoNum type="arabicPeriod"/>
            </a:pPr>
            <a:r>
              <a:rPr lang="en-US" sz="800" i="1">
                <a:effectLst/>
              </a:rPr>
              <a:t>Duke-NUS launches new pictograms to clarify medication instructions, enhancing patient care</a:t>
            </a:r>
            <a:r>
              <a:rPr lang="en-US" sz="800">
                <a:effectLst/>
              </a:rPr>
              <a:t> (2024) </a:t>
            </a:r>
            <a:r>
              <a:rPr lang="en-US" sz="800" i="1">
                <a:effectLst/>
              </a:rPr>
              <a:t>National Institute of Education (NIE)</a:t>
            </a:r>
            <a:r>
              <a:rPr lang="en-US" sz="800">
                <a:effectLst/>
              </a:rPr>
              <a:t>. Available at: https://www.ntu.edu.sg/nie/news-events/news/detail/duke-nus-launches-new-pictograms-to-clarify-medication-instructions--enhancing-patient-care#:~:text=Duke%2DNUS%20introduces%2035%20innovative,of%20improving%20overall%20health%20outcomes. (Accessed: 13 June 2025). </a:t>
            </a:r>
          </a:p>
          <a:p>
            <a:pPr marL="469900">
              <a:buSzPct val="100000"/>
              <a:buFont typeface="+mj-lt"/>
              <a:buAutoNum type="arabicPeriod"/>
            </a:pPr>
            <a:r>
              <a:rPr lang="en-US" sz="800">
                <a:effectLst/>
              </a:rPr>
              <a:t>(No date a) </a:t>
            </a:r>
            <a:r>
              <a:rPr lang="en-US" sz="800" i="1">
                <a:effectLst/>
              </a:rPr>
              <a:t>A case for innovating prescription medication labels in ...</a:t>
            </a:r>
            <a:r>
              <a:rPr lang="en-US" sz="800">
                <a:effectLst/>
              </a:rPr>
              <a:t> Available at: https://www.singhealthdukenus.com.sg/acp/familymedicine/Documents/Grand%20Rounds/RGR_20210121/RGR%20slides_Dr%20Rahul%20Malhotra_for%20circulation.pdf (Accessed: 13 June 2025). </a:t>
            </a:r>
          </a:p>
          <a:p>
            <a:pPr marL="469900">
              <a:buSzPct val="100000"/>
              <a:buFont typeface="+mj-lt"/>
              <a:buAutoNum type="arabicPeriod"/>
            </a:pPr>
            <a:r>
              <a:rPr lang="en-US" sz="800" err="1">
                <a:effectLst/>
              </a:rPr>
              <a:t>Tham</a:t>
            </a:r>
            <a:r>
              <a:rPr lang="en-US" sz="800">
                <a:effectLst/>
              </a:rPr>
              <a:t>, D. and Bookmark                                        </a:t>
            </a:r>
            <a:r>
              <a:rPr lang="en-US" sz="800" err="1">
                <a:effectLst/>
              </a:rPr>
              <a:t>Bookmark</a:t>
            </a:r>
            <a:r>
              <a:rPr lang="en-US" sz="800">
                <a:effectLst/>
              </a:rPr>
              <a:t>                                        Share                                                                      WhatsApp                                                                  </a:t>
            </a:r>
            <a:r>
              <a:rPr lang="en-US" sz="800" err="1">
                <a:effectLst/>
              </a:rPr>
              <a:t>Telegra</a:t>
            </a:r>
            <a:r>
              <a:rPr lang="en-US" sz="800">
                <a:effectLst/>
              </a:rPr>
              <a:t> (no date) </a:t>
            </a:r>
            <a:r>
              <a:rPr lang="en-US" sz="800" i="1">
                <a:effectLst/>
              </a:rPr>
              <a:t>Almost all Singapore households have internet access, smartphone ownership at 97%</a:t>
            </a:r>
            <a:r>
              <a:rPr lang="en-US" sz="800">
                <a:effectLst/>
              </a:rPr>
              <a:t>, </a:t>
            </a:r>
            <a:r>
              <a:rPr lang="en-US" sz="800" i="1">
                <a:effectLst/>
              </a:rPr>
              <a:t>CNA</a:t>
            </a:r>
            <a:r>
              <a:rPr lang="en-US" sz="800">
                <a:effectLst/>
              </a:rPr>
              <a:t>. Available at: https://www.channelnewsasia.com/singapore/digital-access-smartphone-ownership-imda-3894676 (Accessed: 13 June 2025). </a:t>
            </a:r>
          </a:p>
          <a:p>
            <a:pPr marL="469900">
              <a:buSzPct val="100000"/>
              <a:buFont typeface="+mj-lt"/>
              <a:buAutoNum type="arabicPeriod"/>
            </a:pPr>
            <a:endParaRPr lang="en-US" sz="800">
              <a:effectLst/>
            </a:endParaRPr>
          </a:p>
          <a:p>
            <a:pPr marL="469900">
              <a:buSzPct val="100000"/>
              <a:buFont typeface="+mj-lt"/>
              <a:buAutoNum type="arabicPeriod"/>
            </a:pPr>
            <a:endParaRPr lang="en-US" sz="800">
              <a:effectLst/>
            </a:endParaRPr>
          </a:p>
          <a:p>
            <a:pPr marL="469900">
              <a:buSzPct val="100000"/>
              <a:buFont typeface="+mj-lt"/>
              <a:buAutoNum type="arabicPeriod"/>
            </a:pPr>
            <a:endParaRPr lang="en-US" sz="800">
              <a:effectLst/>
            </a:endParaRPr>
          </a:p>
          <a:p>
            <a:pPr marL="469900">
              <a:buSzPct val="100000"/>
              <a:buFont typeface="+mj-lt"/>
              <a:buAutoNum type="arabicPeriod"/>
            </a:pPr>
            <a:endParaRPr lang="en-US" sz="800">
              <a:effectLst/>
            </a:endParaRPr>
          </a:p>
          <a:p>
            <a:pPr marL="469900">
              <a:buSzPct val="100000"/>
              <a:buFont typeface="+mj-lt"/>
              <a:buAutoNum type="arabicPeriod"/>
            </a:pPr>
            <a:endParaRPr lang="en-US" sz="800">
              <a:effectLst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800"/>
          </a:p>
        </p:txBody>
      </p:sp>
      <p:sp>
        <p:nvSpPr>
          <p:cNvPr id="1872" name="Google Shape;1872;p127"/>
          <p:cNvSpPr txBox="1">
            <a:spLocks noGrp="1"/>
          </p:cNvSpPr>
          <p:nvPr>
            <p:ph type="title"/>
          </p:nvPr>
        </p:nvSpPr>
        <p:spPr>
          <a:xfrm>
            <a:off x="388963" y="378118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References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3"/>
          <p:cNvSpPr txBox="1">
            <a:spLocks noGrp="1"/>
          </p:cNvSpPr>
          <p:nvPr>
            <p:ph type="title"/>
          </p:nvPr>
        </p:nvSpPr>
        <p:spPr>
          <a:xfrm>
            <a:off x="2028410" y="1668507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Introduction</a:t>
            </a:r>
            <a:endParaRPr sz="2200"/>
          </a:p>
        </p:txBody>
      </p:sp>
      <p:sp>
        <p:nvSpPr>
          <p:cNvPr id="518" name="Google Shape;518;p63"/>
          <p:cNvSpPr txBox="1">
            <a:spLocks noGrp="1"/>
          </p:cNvSpPr>
          <p:nvPr>
            <p:ph type="subTitle" idx="1"/>
          </p:nvPr>
        </p:nvSpPr>
        <p:spPr>
          <a:xfrm>
            <a:off x="2028410" y="207248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Introduction of hackathon theme</a:t>
            </a:r>
            <a:endParaRPr/>
          </a:p>
        </p:txBody>
      </p:sp>
      <p:sp>
        <p:nvSpPr>
          <p:cNvPr id="520" name="Google Shape;520;p63"/>
          <p:cNvSpPr txBox="1">
            <a:spLocks noGrp="1"/>
          </p:cNvSpPr>
          <p:nvPr>
            <p:ph type="title" idx="4"/>
          </p:nvPr>
        </p:nvSpPr>
        <p:spPr>
          <a:xfrm>
            <a:off x="5474810" y="1086614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21" name="Google Shape;521;p63"/>
          <p:cNvSpPr txBox="1">
            <a:spLocks noGrp="1"/>
          </p:cNvSpPr>
          <p:nvPr>
            <p:ph type="title" idx="13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22" name="Google Shape;522;p63"/>
          <p:cNvSpPr txBox="1">
            <a:spLocks noGrp="1"/>
          </p:cNvSpPr>
          <p:nvPr>
            <p:ph type="title" idx="2"/>
          </p:nvPr>
        </p:nvSpPr>
        <p:spPr>
          <a:xfrm>
            <a:off x="2791010" y="1086614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23" name="Google Shape;523;p63"/>
          <p:cNvSpPr txBox="1">
            <a:spLocks noGrp="1"/>
          </p:cNvSpPr>
          <p:nvPr>
            <p:ph type="title" idx="3"/>
          </p:nvPr>
        </p:nvSpPr>
        <p:spPr>
          <a:xfrm>
            <a:off x="4459968" y="1668507"/>
            <a:ext cx="2840883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2200"/>
              <a:t>Problem Statement</a:t>
            </a:r>
            <a:endParaRPr sz="2200"/>
          </a:p>
        </p:txBody>
      </p:sp>
      <p:sp>
        <p:nvSpPr>
          <p:cNvPr id="524" name="Google Shape;524;p63"/>
          <p:cNvSpPr txBox="1">
            <a:spLocks noGrp="1"/>
          </p:cNvSpPr>
          <p:nvPr>
            <p:ph type="subTitle" idx="5"/>
          </p:nvPr>
        </p:nvSpPr>
        <p:spPr>
          <a:xfrm>
            <a:off x="4712210" y="2072497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/>
              <a:t>What community issue are we solving?</a:t>
            </a:r>
            <a:endParaRPr/>
          </a:p>
        </p:txBody>
      </p:sp>
      <p:sp>
        <p:nvSpPr>
          <p:cNvPr id="527" name="Google Shape;527;p63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528" name="Google Shape;528;p63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/>
              <a:t>How our solution was created and how it works</a:t>
            </a:r>
            <a:endParaRPr/>
          </a:p>
        </p:txBody>
      </p:sp>
      <p:sp>
        <p:nvSpPr>
          <p:cNvPr id="529" name="Google Shape;529;p63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/>
              <a:t>Live Demo</a:t>
            </a:r>
            <a:endParaRPr/>
          </a:p>
        </p:txBody>
      </p:sp>
      <p:sp>
        <p:nvSpPr>
          <p:cNvPr id="530" name="Google Shape;530;p63"/>
          <p:cNvSpPr txBox="1">
            <a:spLocks noGrp="1"/>
          </p:cNvSpPr>
          <p:nvPr>
            <p:ph type="title" idx="16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31" name="Google Shape;531;p63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/>
              <a:t>Demonstration of our solution </a:t>
            </a:r>
            <a:endParaRPr/>
          </a:p>
        </p:txBody>
      </p:sp>
      <p:sp>
        <p:nvSpPr>
          <p:cNvPr id="532" name="Google Shape;532;p63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Conclusion</a:t>
            </a:r>
            <a:endParaRPr/>
          </a:p>
        </p:txBody>
      </p:sp>
      <p:sp>
        <p:nvSpPr>
          <p:cNvPr id="533" name="Google Shape;533;p63"/>
          <p:cNvSpPr txBox="1">
            <a:spLocks noGrp="1"/>
          </p:cNvSpPr>
          <p:nvPr>
            <p:ph type="title" idx="19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34" name="Google Shape;534;p63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/>
              <a:t>Recap and future of our solution</a:t>
            </a:r>
            <a:endParaRPr/>
          </a:p>
        </p:txBody>
      </p:sp>
      <p:sp>
        <p:nvSpPr>
          <p:cNvPr id="535" name="Google Shape;535;p63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0"/>
          <p:cNvSpPr txBox="1">
            <a:spLocks noGrp="1"/>
          </p:cNvSpPr>
          <p:nvPr>
            <p:ph type="title"/>
          </p:nvPr>
        </p:nvSpPr>
        <p:spPr>
          <a:xfrm>
            <a:off x="867300" y="2366275"/>
            <a:ext cx="74094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79" name="Google Shape;579;p70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80" name="Google Shape;580;p70"/>
          <p:cNvSpPr txBox="1">
            <a:spLocks noGrp="1"/>
          </p:cNvSpPr>
          <p:nvPr>
            <p:ph type="subTitle" idx="1"/>
          </p:nvPr>
        </p:nvSpPr>
        <p:spPr>
          <a:xfrm>
            <a:off x="2291400" y="33052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SG"/>
              <a:t>Introduction of hackathon theme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2"/>
          <p:cNvSpPr txBox="1">
            <a:spLocks noGrp="1"/>
          </p:cNvSpPr>
          <p:nvPr>
            <p:ph type="title"/>
          </p:nvPr>
        </p:nvSpPr>
        <p:spPr>
          <a:xfrm>
            <a:off x="614886" y="43759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>
                <a:solidFill>
                  <a:schemeClr val="dk1"/>
                </a:solidFill>
                <a:latin typeface="Vidaloka" panose="020B0604020202020204" charset="0"/>
                <a:sym typeface="Vidaloka"/>
              </a:rPr>
              <a:t>Empowering the community through AI:</a:t>
            </a:r>
            <a:br>
              <a:rPr lang="en" sz="3200">
                <a:solidFill>
                  <a:schemeClr val="dk1"/>
                </a:solidFill>
                <a:latin typeface="Vidaloka" panose="020B0604020202020204" charset="0"/>
                <a:sym typeface="Vidaloka"/>
              </a:rPr>
            </a:br>
            <a:endParaRPr lang="en-SG">
              <a:latin typeface="Vidaloka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DF9C1D-D1AB-F2F6-51D9-E3B25116F9BD}"/>
              </a:ext>
            </a:extLst>
          </p:cNvPr>
          <p:cNvSpPr txBox="1"/>
          <p:nvPr/>
        </p:nvSpPr>
        <p:spPr>
          <a:xfrm>
            <a:off x="614886" y="1821365"/>
            <a:ext cx="48470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350">
                <a:latin typeface="Montserrat" panose="00000500000000000000" pitchFamily="2" charset="0"/>
              </a:rPr>
              <a:t>AI has advanced to a level where it is making a difference in people’s daily lives and in our own communities.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35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350">
                <a:latin typeface="Montserrat" panose="00000500000000000000" pitchFamily="2" charset="0"/>
              </a:rPr>
              <a:t>This project will focus on addressing a real issue faced by a community in Singapore, showing how technologies like AI can empower people and create lasting impacts</a:t>
            </a:r>
          </a:p>
        </p:txBody>
      </p:sp>
      <p:pic>
        <p:nvPicPr>
          <p:cNvPr id="1026" name="Picture 2" descr="What is Artificial Intelligence (AI) and Why People Should Learn About it -  UCF Business Incubation Program - University of Central Florida">
            <a:extLst>
              <a:ext uri="{FF2B5EF4-FFF2-40B4-BE49-F238E27FC236}">
                <a16:creationId xmlns:a16="http://schemas.microsoft.com/office/drawing/2014/main" id="{FB5ADC02-6E81-C35A-90F7-26A671D6B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475" y="1718261"/>
            <a:ext cx="3010832" cy="200722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9722F2-D2B3-DB10-59F1-F5FB00F732AC}"/>
              </a:ext>
            </a:extLst>
          </p:cNvPr>
          <p:cNvSpPr txBox="1"/>
          <p:nvPr/>
        </p:nvSpPr>
        <p:spPr>
          <a:xfrm>
            <a:off x="6234878" y="3876720"/>
            <a:ext cx="2308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/>
              <a:t>Source: </a:t>
            </a:r>
            <a:r>
              <a:rPr lang="en-SG">
                <a:hlinkClick r:id="rId4"/>
              </a:rPr>
              <a:t>UCF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008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0"/>
          <p:cNvSpPr txBox="1">
            <a:spLocks noGrp="1"/>
          </p:cNvSpPr>
          <p:nvPr>
            <p:ph type="title"/>
          </p:nvPr>
        </p:nvSpPr>
        <p:spPr>
          <a:xfrm>
            <a:off x="867300" y="2366275"/>
            <a:ext cx="74094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Problem Statement</a:t>
            </a:r>
            <a:endParaRPr/>
          </a:p>
        </p:txBody>
      </p:sp>
      <p:sp>
        <p:nvSpPr>
          <p:cNvPr id="579" name="Google Shape;579;p70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80" name="Google Shape;580;p70"/>
          <p:cNvSpPr txBox="1">
            <a:spLocks noGrp="1"/>
          </p:cNvSpPr>
          <p:nvPr>
            <p:ph type="subTitle" idx="1"/>
          </p:nvPr>
        </p:nvSpPr>
        <p:spPr>
          <a:xfrm>
            <a:off x="2291400" y="33052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SG"/>
              <a:t>What community issue are we solving?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54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2"/>
          <p:cNvSpPr txBox="1">
            <a:spLocks noGrp="1"/>
          </p:cNvSpPr>
          <p:nvPr>
            <p:ph type="title"/>
          </p:nvPr>
        </p:nvSpPr>
        <p:spPr>
          <a:xfrm>
            <a:off x="335233" y="45989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>
                <a:latin typeface="Vidaloka" panose="020B0604020202020204" charset="0"/>
              </a:rPr>
              <a:t>Problem Statement</a:t>
            </a:r>
            <a:r>
              <a:rPr lang="en" sz="3200">
                <a:solidFill>
                  <a:schemeClr val="dk1"/>
                </a:solidFill>
                <a:latin typeface="Vidaloka" panose="020B0604020202020204" charset="0"/>
                <a:sym typeface="Vidaloka"/>
              </a:rPr>
              <a:t>:</a:t>
            </a:r>
            <a:br>
              <a:rPr lang="en" sz="3200">
                <a:solidFill>
                  <a:schemeClr val="dk1"/>
                </a:solidFill>
                <a:latin typeface="Vidaloka" panose="020B0604020202020204" charset="0"/>
                <a:sym typeface="Vidaloka"/>
              </a:rPr>
            </a:br>
            <a:endParaRPr lang="en-SG">
              <a:latin typeface="Vidaloka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DF9C1D-D1AB-F2F6-51D9-E3B25116F9BD}"/>
              </a:ext>
            </a:extLst>
          </p:cNvPr>
          <p:cNvSpPr txBox="1"/>
          <p:nvPr/>
        </p:nvSpPr>
        <p:spPr>
          <a:xfrm>
            <a:off x="3499335" y="1759989"/>
            <a:ext cx="5072236" cy="1623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50">
                <a:latin typeface="Montserrat" panose="00000500000000000000" pitchFamily="2" charset="0"/>
              </a:rPr>
              <a:t>Many elderly individuals in Singapore face difficulties </a:t>
            </a:r>
            <a:r>
              <a:rPr lang="en-US" sz="1350" b="1">
                <a:latin typeface="Montserrat" panose="00000500000000000000" pitchFamily="2" charset="0"/>
              </a:rPr>
              <a:t>reading and remembering medication labels</a:t>
            </a:r>
            <a:r>
              <a:rPr lang="en-US" sz="1350">
                <a:latin typeface="Montserrat" panose="00000500000000000000" pitchFamily="2" charset="0"/>
              </a:rPr>
              <a:t> due to </a:t>
            </a:r>
            <a:r>
              <a:rPr lang="en-US" sz="1350" b="1">
                <a:latin typeface="Montserrat" panose="00000500000000000000" pitchFamily="2" charset="0"/>
              </a:rPr>
              <a:t>language barriers.</a:t>
            </a:r>
            <a:endParaRPr lang="en-US" sz="1350">
              <a:latin typeface="Montserrat" panose="00000500000000000000" pitchFamily="2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50">
                <a:latin typeface="Montserrat" panose="00000500000000000000" pitchFamily="2" charset="0"/>
              </a:rPr>
              <a:t>These challenges increase the risk of </a:t>
            </a:r>
            <a:r>
              <a:rPr lang="en-US" sz="1350" b="1">
                <a:latin typeface="Montserrat" panose="00000500000000000000" pitchFamily="2" charset="0"/>
              </a:rPr>
              <a:t>medication misuse and medication non-adherence</a:t>
            </a:r>
            <a:r>
              <a:rPr lang="en-US" sz="1350">
                <a:latin typeface="Montserrat" panose="00000500000000000000" pitchFamily="2" charset="0"/>
              </a:rPr>
              <a:t>, leading to adverse health outcomes, reduced independence, and higher healthcare burdens. </a:t>
            </a:r>
            <a:r>
              <a:rPr lang="en-US" sz="1350" b="1">
                <a:latin typeface="Montserrat" panose="00000500000000000000" pitchFamily="2" charset="0"/>
              </a:rPr>
              <a:t>[1]</a:t>
            </a:r>
            <a:endParaRPr lang="en-SG" sz="1350" b="1">
              <a:latin typeface="Montserrat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F01D3-34B9-D5B5-448E-0005FDF13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33" y="1484088"/>
            <a:ext cx="3003164" cy="2002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022BB-025D-1723-E5CD-E114F921CE2D}"/>
              </a:ext>
            </a:extLst>
          </p:cNvPr>
          <p:cNvSpPr txBox="1"/>
          <p:nvPr/>
        </p:nvSpPr>
        <p:spPr>
          <a:xfrm>
            <a:off x="1012271" y="3741426"/>
            <a:ext cx="1649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/>
              <a:t>Source: </a:t>
            </a:r>
            <a:r>
              <a:rPr lang="en-SG">
                <a:hlinkClick r:id="rId4"/>
              </a:rPr>
              <a:t>iStock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6350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2"/>
          <p:cNvSpPr txBox="1">
            <a:spLocks noGrp="1"/>
          </p:cNvSpPr>
          <p:nvPr>
            <p:ph type="title"/>
          </p:nvPr>
        </p:nvSpPr>
        <p:spPr>
          <a:xfrm>
            <a:off x="547978" y="45513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dirty="0">
                <a:latin typeface="Vidaloka" panose="020B0604020202020204" charset="0"/>
              </a:rPr>
              <a:t>Analysis of Problem Statement</a:t>
            </a:r>
            <a:r>
              <a:rPr lang="en" sz="3200" dirty="0">
                <a:solidFill>
                  <a:schemeClr val="dk1"/>
                </a:solidFill>
                <a:latin typeface="Vidaloka" panose="020B0604020202020204" charset="0"/>
                <a:sym typeface="Vidaloka"/>
              </a:rPr>
              <a:t>:</a:t>
            </a:r>
            <a:br>
              <a:rPr lang="en" sz="3200" dirty="0">
                <a:solidFill>
                  <a:schemeClr val="dk1"/>
                </a:solidFill>
                <a:latin typeface="Vidaloka" panose="020B0604020202020204" charset="0"/>
                <a:sym typeface="Vidaloka"/>
              </a:rPr>
            </a:br>
            <a:endParaRPr lang="en-SG" dirty="0">
              <a:latin typeface="Vidaloka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DF9C1D-D1AB-F2F6-51D9-E3B25116F9BD}"/>
              </a:ext>
            </a:extLst>
          </p:cNvPr>
          <p:cNvSpPr txBox="1"/>
          <p:nvPr/>
        </p:nvSpPr>
        <p:spPr>
          <a:xfrm>
            <a:off x="547978" y="1300260"/>
            <a:ext cx="5421642" cy="3388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Tx/>
              <a:buSzTx/>
              <a:tabLst/>
            </a:pPr>
            <a:r>
              <a:rPr kumimoji="0" lang="en-US" altLang="en-US" sz="12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Problem: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5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Many medication labels in Singapore are in English, but older Singaporeans have </a:t>
            </a:r>
            <a:r>
              <a:rPr kumimoji="0" lang="en-US" altLang="en-US" sz="12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lower English literacy </a:t>
            </a:r>
            <a:r>
              <a:rPr kumimoji="0" lang="en-US" altLang="en-US" sz="125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compared to younger generations (OECD Survey in 2023) </a:t>
            </a:r>
            <a:r>
              <a:rPr kumimoji="0" lang="en-US" altLang="en-US" sz="12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[2], </a:t>
            </a:r>
            <a:r>
              <a:rPr kumimoji="0" lang="en-US" altLang="en-US" sz="125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making it difficult to understand label instructions.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Tx/>
              <a:buSzTx/>
              <a:tabLst/>
            </a:pPr>
            <a:r>
              <a:rPr lang="en-US" altLang="en-US" sz="1250" b="1">
                <a:solidFill>
                  <a:schemeClr val="tx1"/>
                </a:solidFill>
                <a:latin typeface="Montserrat" panose="00000500000000000000" pitchFamily="2" charset="0"/>
              </a:rPr>
              <a:t>Evidence:</a:t>
            </a:r>
            <a:endParaRPr kumimoji="0" lang="en-US" altLang="en-US" sz="125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50">
                <a:latin typeface="Montserrat" panose="00000500000000000000" pitchFamily="2" charset="0"/>
              </a:rPr>
              <a:t>Research by Duke-NUS and Monash University shows that many older adults in Singapore struggle with </a:t>
            </a:r>
            <a:r>
              <a:rPr lang="en-US" sz="1250" b="1">
                <a:latin typeface="Montserrat" panose="00000500000000000000" pitchFamily="2" charset="0"/>
              </a:rPr>
              <a:t>understanding medical instructions</a:t>
            </a:r>
            <a:r>
              <a:rPr lang="en-US" sz="1250">
                <a:latin typeface="Montserrat" panose="00000500000000000000" pitchFamily="2" charset="0"/>
              </a:rPr>
              <a:t> due to low health literacy. </a:t>
            </a:r>
            <a:r>
              <a:rPr lang="en-US" sz="1250" b="1">
                <a:latin typeface="Montserrat" panose="00000500000000000000" pitchFamily="2" charset="0"/>
              </a:rPr>
              <a:t>[3]</a:t>
            </a:r>
            <a:endParaRPr lang="en-US" sz="1250" b="1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Tx/>
              <a:buSzTx/>
              <a:tabLst/>
            </a:pPr>
            <a:r>
              <a:rPr kumimoji="0" lang="en-US" altLang="en-US" sz="12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      1. 66% </a:t>
            </a:r>
            <a:r>
              <a:rPr kumimoji="0" lang="en-US" altLang="en-US" sz="125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struggle with medical instructions </a:t>
            </a:r>
            <a:r>
              <a:rPr kumimoji="0" lang="en-US" altLang="en-US" sz="12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[3]</a:t>
            </a:r>
          </a:p>
          <a:p>
            <a:pPr lvl="8" eaLnBrk="0" fontAlgn="base" hangingPunct="0">
              <a:spcBef>
                <a:spcPct val="0"/>
              </a:spcBef>
              <a:spcAft>
                <a:spcPts val="400"/>
              </a:spcAft>
              <a:buClrTx/>
            </a:pPr>
            <a:r>
              <a:rPr kumimoji="0" lang="en-US" altLang="en-US" sz="12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      2. 58.4%</a:t>
            </a:r>
            <a:r>
              <a:rPr kumimoji="0" lang="en-US" altLang="en-US" sz="125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face difficulty understanding written health info.</a:t>
            </a:r>
            <a:r>
              <a:rPr kumimoji="0" lang="en-US" altLang="en-US" sz="12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[3]</a:t>
            </a:r>
          </a:p>
          <a:p>
            <a:pPr lvl="8" eaLnBrk="0" fontAlgn="base" hangingPunct="0">
              <a:spcBef>
                <a:spcPct val="0"/>
              </a:spcBef>
              <a:spcAft>
                <a:spcPts val="400"/>
              </a:spcAft>
              <a:buClrTx/>
            </a:pPr>
            <a:r>
              <a:rPr lang="en-US" altLang="en-US" sz="1250" b="1">
                <a:solidFill>
                  <a:schemeClr val="tx1"/>
                </a:solidFill>
                <a:latin typeface="Montserrat" panose="00000500000000000000" pitchFamily="2" charset="0"/>
              </a:rPr>
              <a:t>Result:</a:t>
            </a:r>
            <a:endParaRPr kumimoji="0" lang="en-US" altLang="en-US" sz="125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5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This leads to </a:t>
            </a:r>
            <a:r>
              <a:rPr kumimoji="0" lang="en-US" altLang="en-US" sz="12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confusion</a:t>
            </a:r>
            <a:r>
              <a:rPr kumimoji="0" lang="en-US" altLang="en-US" sz="125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, </a:t>
            </a:r>
            <a:r>
              <a:rPr kumimoji="0" lang="en-US" altLang="en-US" sz="12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misuse of medication</a:t>
            </a:r>
            <a:r>
              <a:rPr kumimoji="0" lang="en-US" altLang="en-US" sz="125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, and </a:t>
            </a:r>
            <a:r>
              <a:rPr kumimoji="0" lang="en-US" altLang="en-US" sz="12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reduced independence</a:t>
            </a:r>
            <a:r>
              <a:rPr kumimoji="0" lang="en-US" altLang="en-US" sz="125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SG" sz="1250"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F6FD7-4BD9-0E60-C07C-8512A1549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916" y="1449194"/>
            <a:ext cx="2111761" cy="21117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99D526-ED54-8A4F-EF26-E3DF857A5FC6}"/>
              </a:ext>
            </a:extLst>
          </p:cNvPr>
          <p:cNvSpPr txBox="1"/>
          <p:nvPr/>
        </p:nvSpPr>
        <p:spPr>
          <a:xfrm>
            <a:off x="6660995" y="3709639"/>
            <a:ext cx="179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/>
              <a:t>Source: </a:t>
            </a:r>
            <a:r>
              <a:rPr lang="en-SG">
                <a:hlinkClick r:id="rId4"/>
              </a:rPr>
              <a:t>HSA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622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31BF-210D-053F-381E-D4F7C53A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9" y="353547"/>
            <a:ext cx="7717500" cy="572700"/>
          </a:xfrm>
        </p:spPr>
        <p:txBody>
          <a:bodyPr/>
          <a:lstStyle/>
          <a:p>
            <a:r>
              <a:rPr lang="en-SG"/>
              <a:t>Further Analysis Of Problem Statement: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A4DF5-4663-7BD4-2D71-1E81FE5FCF04}"/>
              </a:ext>
            </a:extLst>
          </p:cNvPr>
          <p:cNvSpPr txBox="1"/>
          <p:nvPr/>
        </p:nvSpPr>
        <p:spPr>
          <a:xfrm>
            <a:off x="489319" y="1091133"/>
            <a:ext cx="5795391" cy="3516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250" b="1">
                <a:latin typeface="Montserrat" panose="00000500000000000000" pitchFamily="2" charset="0"/>
              </a:rPr>
              <a:t>Background: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250">
                <a:latin typeface="Montserrat" panose="00000500000000000000" pitchFamily="2" charset="0"/>
              </a:rPr>
              <a:t>Earlier pictograms on medication labels were often unclear, especially for seniors with limited English in Singapore. </a:t>
            </a:r>
            <a:r>
              <a:rPr lang="en-US" sz="1250" b="1">
                <a:latin typeface="Montserrat" panose="00000500000000000000" pitchFamily="2" charset="0"/>
              </a:rPr>
              <a:t>[5]</a:t>
            </a:r>
            <a:endParaRPr lang="en-SG" sz="1250" b="1">
              <a:latin typeface="Montserrat" panose="00000500000000000000" pitchFamily="2" charset="0"/>
            </a:endParaRPr>
          </a:p>
          <a:p>
            <a:pPr>
              <a:spcAft>
                <a:spcPts val="500"/>
              </a:spcAft>
            </a:pPr>
            <a:r>
              <a:rPr lang="en-SG" sz="1250" b="1">
                <a:latin typeface="Montserrat" panose="00000500000000000000" pitchFamily="2" charset="0"/>
              </a:rPr>
              <a:t>Improvements Made: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SG" sz="1250">
                <a:latin typeface="Montserrat" panose="00000500000000000000" pitchFamily="2" charset="0"/>
              </a:rPr>
              <a:t>Duke NUS </a:t>
            </a:r>
            <a:r>
              <a:rPr lang="en-US" sz="1250">
                <a:latin typeface="Montserrat" panose="00000500000000000000" pitchFamily="2" charset="0"/>
              </a:rPr>
              <a:t>developed </a:t>
            </a:r>
            <a:r>
              <a:rPr lang="en-US" sz="1250" b="1">
                <a:latin typeface="Montserrat" panose="00000500000000000000" pitchFamily="2" charset="0"/>
              </a:rPr>
              <a:t>35 validated pictograms in 2024</a:t>
            </a:r>
            <a:r>
              <a:rPr lang="en-US" sz="1250">
                <a:latin typeface="Montserrat" panose="00000500000000000000" pitchFamily="2" charset="0"/>
              </a:rPr>
              <a:t> to supplement medication instructions, making them </a:t>
            </a:r>
            <a:r>
              <a:rPr lang="en-US" sz="1250" b="1">
                <a:latin typeface="Montserrat" panose="00000500000000000000" pitchFamily="2" charset="0"/>
              </a:rPr>
              <a:t>clearer </a:t>
            </a:r>
            <a:r>
              <a:rPr lang="en-US" sz="1250">
                <a:latin typeface="Montserrat" panose="00000500000000000000" pitchFamily="2" charset="0"/>
              </a:rPr>
              <a:t>and</a:t>
            </a:r>
            <a:r>
              <a:rPr lang="en-US" sz="1250" b="1">
                <a:latin typeface="Montserrat" panose="00000500000000000000" pitchFamily="2" charset="0"/>
              </a:rPr>
              <a:t> easier to understand</a:t>
            </a:r>
            <a:r>
              <a:rPr lang="en-US" sz="1250">
                <a:latin typeface="Montserrat" panose="00000500000000000000" pitchFamily="2" charset="0"/>
              </a:rPr>
              <a:t>, especially for seniors and non-English speakers. </a:t>
            </a:r>
            <a:r>
              <a:rPr lang="en-US" sz="1250" b="1">
                <a:latin typeface="Montserrat" panose="00000500000000000000" pitchFamily="2" charset="0"/>
              </a:rPr>
              <a:t>[4]</a:t>
            </a:r>
          </a:p>
          <a:p>
            <a:pPr>
              <a:spcAft>
                <a:spcPts val="500"/>
              </a:spcAft>
            </a:pPr>
            <a:r>
              <a:rPr lang="en-US" sz="1250" b="1">
                <a:latin typeface="Montserrat" panose="00000500000000000000" pitchFamily="2" charset="0"/>
              </a:rPr>
              <a:t>Impacts: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250">
                <a:latin typeface="Montserrat" panose="00000500000000000000" pitchFamily="2" charset="0"/>
              </a:rPr>
              <a:t>Over </a:t>
            </a:r>
            <a:r>
              <a:rPr lang="en-US" sz="1250" b="1">
                <a:latin typeface="Montserrat" panose="00000500000000000000" pitchFamily="2" charset="0"/>
              </a:rPr>
              <a:t>66% </a:t>
            </a:r>
            <a:r>
              <a:rPr lang="en-US" sz="1250">
                <a:latin typeface="Montserrat" panose="00000500000000000000" pitchFamily="2" charset="0"/>
              </a:rPr>
              <a:t>of older adults were able to interpret the pictograms and </a:t>
            </a:r>
            <a:r>
              <a:rPr lang="en-US" sz="1250" b="1">
                <a:latin typeface="Montserrat" panose="00000500000000000000" pitchFamily="2" charset="0"/>
              </a:rPr>
              <a:t>85% </a:t>
            </a:r>
            <a:r>
              <a:rPr lang="en-US" sz="1250">
                <a:latin typeface="Montserrat" panose="00000500000000000000" pitchFamily="2" charset="0"/>
              </a:rPr>
              <a:t>agreed that it effectively conveyed instructions </a:t>
            </a:r>
            <a:r>
              <a:rPr lang="en-US" sz="1250" b="1">
                <a:latin typeface="Montserrat" panose="00000500000000000000" pitchFamily="2" charset="0"/>
              </a:rPr>
              <a:t>[4]</a:t>
            </a:r>
            <a:endParaRPr lang="en-SG" sz="1250" b="1">
              <a:latin typeface="Montserrat" panose="00000500000000000000" pitchFamily="2" charset="0"/>
            </a:endParaRPr>
          </a:p>
          <a:p>
            <a:pPr>
              <a:spcAft>
                <a:spcPts val="500"/>
              </a:spcAft>
            </a:pPr>
            <a:r>
              <a:rPr lang="en-SG" sz="1250" b="1">
                <a:latin typeface="Montserrat" panose="00000500000000000000" pitchFamily="2" charset="0"/>
              </a:rPr>
              <a:t>Why ongoing improvement matters: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250">
                <a:latin typeface="Montserrat" panose="00000500000000000000" pitchFamily="2" charset="0"/>
              </a:rPr>
              <a:t>While </a:t>
            </a:r>
            <a:r>
              <a:rPr lang="en-US" sz="1250" b="1">
                <a:latin typeface="Montserrat" panose="00000500000000000000" pitchFamily="2" charset="0"/>
              </a:rPr>
              <a:t>pictograms</a:t>
            </a:r>
            <a:r>
              <a:rPr lang="en-US" sz="1250">
                <a:latin typeface="Montserrat" panose="00000500000000000000" pitchFamily="2" charset="0"/>
              </a:rPr>
              <a:t> help, many seniors still </a:t>
            </a:r>
            <a:r>
              <a:rPr lang="en-US" sz="1250" b="1">
                <a:latin typeface="Montserrat" panose="00000500000000000000" pitchFamily="2" charset="0"/>
              </a:rPr>
              <a:t>rely </a:t>
            </a:r>
            <a:r>
              <a:rPr lang="en-US" sz="1250">
                <a:latin typeface="Montserrat" panose="00000500000000000000" pitchFamily="2" charset="0"/>
              </a:rPr>
              <a:t>on</a:t>
            </a:r>
            <a:r>
              <a:rPr lang="en-US" sz="1250" b="1">
                <a:latin typeface="Montserrat" panose="00000500000000000000" pitchFamily="2" charset="0"/>
              </a:rPr>
              <a:t> </a:t>
            </a:r>
            <a:r>
              <a:rPr lang="en-US" sz="1250">
                <a:latin typeface="Montserrat" panose="00000500000000000000" pitchFamily="2" charset="0"/>
              </a:rPr>
              <a:t>written text. Our solution uses </a:t>
            </a:r>
            <a:r>
              <a:rPr lang="en-US" sz="1250" b="1">
                <a:latin typeface="Montserrat" panose="00000500000000000000" pitchFamily="2" charset="0"/>
              </a:rPr>
              <a:t>simple translated text </a:t>
            </a:r>
            <a:r>
              <a:rPr lang="en-US" sz="1250">
                <a:latin typeface="Montserrat" panose="00000500000000000000" pitchFamily="2" charset="0"/>
              </a:rPr>
              <a:t>to make instructions </a:t>
            </a:r>
            <a:r>
              <a:rPr lang="en-US" sz="1250" b="1">
                <a:latin typeface="Montserrat" panose="00000500000000000000" pitchFamily="2" charset="0"/>
              </a:rPr>
              <a:t>easier to understand </a:t>
            </a:r>
            <a:r>
              <a:rPr lang="en-US" sz="1250">
                <a:latin typeface="Montserrat" panose="00000500000000000000" pitchFamily="2" charset="0"/>
              </a:rPr>
              <a:t>and </a:t>
            </a:r>
            <a:r>
              <a:rPr lang="en-US" sz="1250" b="1">
                <a:latin typeface="Montserrat" panose="00000500000000000000" pitchFamily="2" charset="0"/>
              </a:rPr>
              <a:t>reduce medication errors</a:t>
            </a:r>
            <a:r>
              <a:rPr lang="en-US" sz="1250">
                <a:latin typeface="Montserrat" panose="00000500000000000000" pitchFamily="2" charset="0"/>
              </a:rPr>
              <a:t>.</a:t>
            </a:r>
            <a:endParaRPr lang="en-SG" sz="1250" b="1">
              <a:latin typeface="Montserrat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1088D-E83D-3BD5-F0C9-875741F9E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094" y="1550937"/>
            <a:ext cx="2404805" cy="1869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529804-6DA1-C72B-80C7-45BE23CF6FE6}"/>
              </a:ext>
            </a:extLst>
          </p:cNvPr>
          <p:cNvSpPr txBox="1"/>
          <p:nvPr/>
        </p:nvSpPr>
        <p:spPr>
          <a:xfrm>
            <a:off x="6624311" y="3668275"/>
            <a:ext cx="2030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/>
              <a:t>Source: </a:t>
            </a:r>
            <a:r>
              <a:rPr lang="en-SG">
                <a:hlinkClick r:id="rId3"/>
              </a:rPr>
              <a:t>Duke NUS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586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0"/>
          <p:cNvSpPr txBox="1">
            <a:spLocks noGrp="1"/>
          </p:cNvSpPr>
          <p:nvPr>
            <p:ph type="title"/>
          </p:nvPr>
        </p:nvSpPr>
        <p:spPr>
          <a:xfrm>
            <a:off x="867300" y="2366275"/>
            <a:ext cx="74094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/>
              <a:t>Our solution</a:t>
            </a:r>
            <a:br>
              <a:rPr lang="en-SG"/>
            </a:br>
            <a:endParaRPr/>
          </a:p>
        </p:txBody>
      </p:sp>
      <p:sp>
        <p:nvSpPr>
          <p:cNvPr id="579" name="Google Shape;579;p70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80" name="Google Shape;580;p70"/>
          <p:cNvSpPr txBox="1">
            <a:spLocks noGrp="1"/>
          </p:cNvSpPr>
          <p:nvPr>
            <p:ph type="subTitle" idx="1"/>
          </p:nvPr>
        </p:nvSpPr>
        <p:spPr>
          <a:xfrm>
            <a:off x="2291400" y="33052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/>
              <a:t>How our solution was created and how it works</a:t>
            </a:r>
          </a:p>
          <a:p>
            <a:pPr marL="0" indent="0">
              <a:buClr>
                <a:schemeClr val="dk1"/>
              </a:buClr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26600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1298</Words>
  <Application>Microsoft Office PowerPoint</Application>
  <PresentationFormat>On-screen Show (16:9)</PresentationFormat>
  <Paragraphs>119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Montserrat</vt:lpstr>
      <vt:lpstr>Vidaloka</vt:lpstr>
      <vt:lpstr>Arial</vt:lpstr>
      <vt:lpstr>Minimalist Business Slides XL by Slidesgo</vt:lpstr>
      <vt:lpstr>Empowering the community through AI</vt:lpstr>
      <vt:lpstr>Introduction</vt:lpstr>
      <vt:lpstr>Introduction</vt:lpstr>
      <vt:lpstr>Empowering the community through AI: </vt:lpstr>
      <vt:lpstr>Problem Statement</vt:lpstr>
      <vt:lpstr>Problem Statement: </vt:lpstr>
      <vt:lpstr>Analysis of Problem Statement: </vt:lpstr>
      <vt:lpstr>Further Analysis Of Problem Statement:</vt:lpstr>
      <vt:lpstr>Our solution </vt:lpstr>
      <vt:lpstr>Our Solution: </vt:lpstr>
      <vt:lpstr>Solution Overview: </vt:lpstr>
      <vt:lpstr>Solution Technology Used:</vt:lpstr>
      <vt:lpstr>Solution Overview: </vt:lpstr>
      <vt:lpstr>Demo </vt:lpstr>
      <vt:lpstr>Conclusion </vt:lpstr>
      <vt:lpstr>Conclusion: </vt:lpstr>
      <vt:lpstr>Thank You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YEO JUN LONG JEREMY</cp:lastModifiedBy>
  <cp:revision>1</cp:revision>
  <dcterms:modified xsi:type="dcterms:W3CDTF">2025-06-13T15:53:50Z</dcterms:modified>
</cp:coreProperties>
</file>