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1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A578E-1532-47B5-9330-868D67B3E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809BB-B28D-42E2-83D0-8A3C4F7AC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46AC3-4299-426D-8D4F-E78F21E0E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5D95-8008-4145-8676-2DE6AB92B3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890B4-E7C6-4878-9400-20F7FCC56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961A-9814-45B5-8172-81B41F1D5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108E-00BE-4481-9713-62EA1D77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86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5869-3934-4BA6-B04F-3BCF28C7F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54C5F-7FC1-49A5-B94B-623EE02D0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6BDFE-9392-463C-AA40-935A6EE14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5D95-8008-4145-8676-2DE6AB92B3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40F5A-5CEB-483D-859F-2902D04DF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4745B-092E-4E30-800C-5160D7ED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108E-00BE-4481-9713-62EA1D77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2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17B3011-DAB0-4DEC-91BC-F883FD45F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917B63-5B3E-4BD0-A20C-78DC40426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DD1E5-693C-426B-8513-C0462548B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5D95-8008-4145-8676-2DE6AB92B3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E09D5-8814-4B1D-B321-9AB5219B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94DC1-E062-4BD2-A895-23BA2B494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108E-00BE-4481-9713-62EA1D77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8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BE3E-AF01-4CA4-9751-2359844E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DC63D-4EBD-4994-9906-2491EC7829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53175-C5FF-42C2-B371-10D3306D8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5D95-8008-4145-8676-2DE6AB92B3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92E0E-93AC-40E9-A937-48CFDB385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5FD15-9E2E-4619-92D9-7F48F234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108E-00BE-4481-9713-62EA1D77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76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CEDEA-B299-4B86-A74B-50EADC39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0FEBF-61A5-4A50-A791-B0FEFDDE3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01C87-C954-44F0-94EE-A9C91085D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5D95-8008-4145-8676-2DE6AB92B3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DA1EC4-3B86-4FDC-A98F-453C45695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7CD61-BCE3-4631-AC96-A9A65560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108E-00BE-4481-9713-62EA1D77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74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02A1-9D4A-4BA3-884D-030EE2005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ECD8C-504C-4F01-826B-5434944C5D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1602C-97E2-44A7-90B7-621F73B57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F9269-898D-40E7-B7BB-0E6BAEDB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5D95-8008-4145-8676-2DE6AB92B3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A1509-51DE-441C-926D-9565A828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BCD65-7025-44B3-A84E-D724C82F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108E-00BE-4481-9713-62EA1D77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50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8ED00-3E5B-4237-9DAE-5439C0A6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02889-5F3C-41C2-AEA7-23E91BF61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24D0AD-4F06-429D-836D-921AC4D87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939B2-104A-4037-BAE9-D5D9297296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4FE48-B02B-4873-99C4-0BC6BDF633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38D3B9-57B1-470A-B818-22709481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5D95-8008-4145-8676-2DE6AB92B3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AD5C0-DCAA-40FF-A5FF-064F2BF9F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9E4941-015C-4878-8CBF-8360E9717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108E-00BE-4481-9713-62EA1D77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5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964F-270A-42F7-9632-F64708311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A701E-727C-45C5-93D6-E493EE97F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5D95-8008-4145-8676-2DE6AB92B3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BD74B-DE52-42E0-87B0-1E1B16BA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D7CBC-9999-4144-A29B-DC7226CD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108E-00BE-4481-9713-62EA1D77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5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1AFFB-D47C-46AE-A543-FE3ECAF0F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5D95-8008-4145-8676-2DE6AB92B3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D7064-A871-4905-B0A5-A594374E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786F9-3FA5-4BC5-AF9C-29F53316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108E-00BE-4481-9713-62EA1D77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94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A6436-4F7B-4184-AF7A-512CDEF0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C53BF-E732-4725-BA15-14C3B4DB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61CDAB-B9BA-4B82-A470-90E2CDDDF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D4516-5552-4FA9-A05D-EEC838FE6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5D95-8008-4145-8676-2DE6AB92B3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C7F62-49EC-458B-9130-C4FE0C9D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C8CAC-FA5F-4F2D-8DAE-55FEC869A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108E-00BE-4481-9713-62EA1D77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38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3416-8925-42CF-8F8A-EE6ED4696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CE1F6-0236-485A-BE26-DC18EFCAD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CEB87C-7A50-41D9-83FA-FD13328C0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620384-D95B-4E7B-95C4-BB2B80813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E5D95-8008-4145-8676-2DE6AB92B3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D65AF-3C3B-490E-87CC-32D2CDDB3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2CD78-4174-4B29-A265-68063287B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E8108E-00BE-4481-9713-62EA1D77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07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9FFAD-76F4-44D5-AEA1-8808AE77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62BE8-BCFA-452B-982C-5F9767AE2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1BC4C-7927-4133-90F8-F0DDD27FD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E5D95-8008-4145-8676-2DE6AB92B3E3}" type="datetimeFigureOut">
              <a:rPr lang="en-US" smtClean="0"/>
              <a:t>9/20/2018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AF00C-BE92-4CF8-8F66-2287EAF614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266F9-170B-4F45-A725-361842173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8108E-00BE-4481-9713-62EA1D776F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8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3BE36676-BC21-48EE-9E01-AB5BB97E0E1C}"/>
              </a:ext>
            </a:extLst>
          </p:cNvPr>
          <p:cNvSpPr/>
          <p:nvPr/>
        </p:nvSpPr>
        <p:spPr>
          <a:xfrm>
            <a:off x="372208" y="729759"/>
            <a:ext cx="1784838" cy="1028700"/>
          </a:xfrm>
          <a:prstGeom prst="round1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XML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DD74FF-5925-4AC3-AC49-63CD4D20C242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2157046" y="1244109"/>
            <a:ext cx="2461217" cy="878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66970C2-EAEB-4249-A66E-90BBC7956ED8}"/>
              </a:ext>
            </a:extLst>
          </p:cNvPr>
          <p:cNvGrpSpPr/>
          <p:nvPr/>
        </p:nvGrpSpPr>
        <p:grpSpPr>
          <a:xfrm>
            <a:off x="4618263" y="615455"/>
            <a:ext cx="2004646" cy="1274885"/>
            <a:chOff x="3776296" y="2532182"/>
            <a:chExt cx="2004646" cy="12748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EBFC696-D536-4FE2-93DF-FE8E78D3BBC0}"/>
                </a:ext>
              </a:extLst>
            </p:cNvPr>
            <p:cNvSpPr/>
            <p:nvPr/>
          </p:nvSpPr>
          <p:spPr>
            <a:xfrm>
              <a:off x="3776296" y="2532182"/>
              <a:ext cx="2004646" cy="127488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ISourceNode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C884EE2-F433-4521-9EE3-C8C6F4DDFD5E}"/>
                </a:ext>
              </a:extLst>
            </p:cNvPr>
            <p:cNvCxnSpPr>
              <a:cxnSpLocks/>
            </p:cNvCxnSpPr>
            <p:nvPr/>
          </p:nvCxnSpPr>
          <p:spPr>
            <a:xfrm>
              <a:off x="3776296" y="2945423"/>
              <a:ext cx="2004646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1C78645-3A04-465E-8641-2741EE4067A0}"/>
              </a:ext>
            </a:extLst>
          </p:cNvPr>
          <p:cNvSpPr txBox="1"/>
          <p:nvPr/>
        </p:nvSpPr>
        <p:spPr>
          <a:xfrm>
            <a:off x="2329960" y="883566"/>
            <a:ext cx="211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FhirXmlNode.Parse</a:t>
            </a:r>
            <a:r>
              <a:rPr lang="en-US" dirty="0"/>
              <a:t>()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DBDB4F-7F74-4314-B239-8EB000000211}"/>
              </a:ext>
            </a:extLst>
          </p:cNvPr>
          <p:cNvGrpSpPr/>
          <p:nvPr/>
        </p:nvGrpSpPr>
        <p:grpSpPr>
          <a:xfrm>
            <a:off x="4618263" y="2898450"/>
            <a:ext cx="2004646" cy="1274885"/>
            <a:chOff x="3776296" y="2532182"/>
            <a:chExt cx="2004646" cy="127488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880C74-C126-46ED-B2A2-F374F5E6A986}"/>
                </a:ext>
              </a:extLst>
            </p:cNvPr>
            <p:cNvSpPr/>
            <p:nvPr/>
          </p:nvSpPr>
          <p:spPr>
            <a:xfrm>
              <a:off x="3776296" y="2532182"/>
              <a:ext cx="2004646" cy="1274885"/>
            </a:xfrm>
            <a:prstGeom prst="rect">
              <a:avLst/>
            </a:prstGeom>
            <a:ln/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ITypedElement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0F1306-8485-4E87-9031-46696F559133}"/>
                </a:ext>
              </a:extLst>
            </p:cNvPr>
            <p:cNvCxnSpPr>
              <a:cxnSpLocks/>
            </p:cNvCxnSpPr>
            <p:nvPr/>
          </p:nvCxnSpPr>
          <p:spPr>
            <a:xfrm>
              <a:off x="3776296" y="2945423"/>
              <a:ext cx="2004646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D40082-829B-4781-96F8-442C3A8A072F}"/>
              </a:ext>
            </a:extLst>
          </p:cNvPr>
          <p:cNvCxnSpPr>
            <a:cxnSpLocks/>
            <a:stCxn id="6" idx="2"/>
            <a:endCxn id="23" idx="0"/>
          </p:cNvCxnSpPr>
          <p:nvPr/>
        </p:nvCxnSpPr>
        <p:spPr>
          <a:xfrm>
            <a:off x="5620586" y="1890340"/>
            <a:ext cx="0" cy="10081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4E54F9D-669C-4331-9A52-02BADE610768}"/>
              </a:ext>
            </a:extLst>
          </p:cNvPr>
          <p:cNvSpPr/>
          <p:nvPr/>
        </p:nvSpPr>
        <p:spPr>
          <a:xfrm>
            <a:off x="5630804" y="2156262"/>
            <a:ext cx="1921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ToTypedElement</a:t>
            </a:r>
            <a:r>
              <a:rPr lang="en-US" dirty="0"/>
              <a:t>()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C59DD5-BF31-47CA-9B18-3A0580A20E6A}"/>
              </a:ext>
            </a:extLst>
          </p:cNvPr>
          <p:cNvCxnSpPr>
            <a:cxnSpLocks/>
            <a:stCxn id="53" idx="3"/>
            <a:endCxn id="23" idx="1"/>
          </p:cNvCxnSpPr>
          <p:nvPr/>
        </p:nvCxnSpPr>
        <p:spPr>
          <a:xfrm>
            <a:off x="2157046" y="3535892"/>
            <a:ext cx="246121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1F3FE11-0FB8-40C0-AD96-4B1DC2F343CD}"/>
              </a:ext>
            </a:extLst>
          </p:cNvPr>
          <p:cNvSpPr txBox="1"/>
          <p:nvPr/>
        </p:nvSpPr>
        <p:spPr>
          <a:xfrm>
            <a:off x="2361906" y="3137441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ToTypedElement</a:t>
            </a:r>
            <a:r>
              <a:rPr lang="en-US" dirty="0"/>
              <a:t>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08F01BE-EADE-4F2B-A41D-FCF079FF898D}"/>
              </a:ext>
            </a:extLst>
          </p:cNvPr>
          <p:cNvCxnSpPr>
            <a:cxnSpLocks/>
            <a:stCxn id="23" idx="3"/>
            <a:endCxn id="76" idx="1"/>
          </p:cNvCxnSpPr>
          <p:nvPr/>
        </p:nvCxnSpPr>
        <p:spPr>
          <a:xfrm>
            <a:off x="6622909" y="3535893"/>
            <a:ext cx="2485547" cy="1415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4235D39-9852-4875-8843-DB56DD8D5508}"/>
              </a:ext>
            </a:extLst>
          </p:cNvPr>
          <p:cNvSpPr txBox="1"/>
          <p:nvPr/>
        </p:nvSpPr>
        <p:spPr>
          <a:xfrm rot="1805843">
            <a:off x="7367929" y="4310192"/>
            <a:ext cx="1033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ToPoco</a:t>
            </a:r>
            <a:r>
              <a:rPr lang="en-US" dirty="0"/>
              <a:t>()</a:t>
            </a:r>
          </a:p>
        </p:txBody>
      </p:sp>
      <p:sp>
        <p:nvSpPr>
          <p:cNvPr id="53" name="Rectangle: Single Corner Rounded 52">
            <a:extLst>
              <a:ext uri="{FF2B5EF4-FFF2-40B4-BE49-F238E27FC236}">
                <a16:creationId xmlns:a16="http://schemas.microsoft.com/office/drawing/2014/main" id="{6BB1201A-5AEA-431C-893B-1F4704E1FFB8}"/>
              </a:ext>
            </a:extLst>
          </p:cNvPr>
          <p:cNvSpPr/>
          <p:nvPr/>
        </p:nvSpPr>
        <p:spPr>
          <a:xfrm>
            <a:off x="372208" y="3021542"/>
            <a:ext cx="1784838" cy="1028700"/>
          </a:xfrm>
          <a:prstGeom prst="round1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POCO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D79877-FC6B-4C05-9951-6C36869B1683}"/>
              </a:ext>
            </a:extLst>
          </p:cNvPr>
          <p:cNvCxnSpPr>
            <a:cxnSpLocks/>
            <a:stCxn id="23" idx="3"/>
            <a:endCxn id="70" idx="1"/>
          </p:cNvCxnSpPr>
          <p:nvPr/>
        </p:nvCxnSpPr>
        <p:spPr>
          <a:xfrm flipV="1">
            <a:off x="6622909" y="3535892"/>
            <a:ext cx="248554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6A48684-8F65-4FD0-8B33-6FF26B8D4342}"/>
              </a:ext>
            </a:extLst>
          </p:cNvPr>
          <p:cNvSpPr txBox="1"/>
          <p:nvPr/>
        </p:nvSpPr>
        <p:spPr>
          <a:xfrm>
            <a:off x="7379109" y="3115321"/>
            <a:ext cx="98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dirty="0" err="1"/>
              <a:t>ToJson</a:t>
            </a:r>
            <a:r>
              <a:rPr lang="en-US" dirty="0"/>
              <a:t>()</a:t>
            </a:r>
          </a:p>
        </p:txBody>
      </p:sp>
      <p:sp>
        <p:nvSpPr>
          <p:cNvPr id="70" name="Rectangle: Single Corner Rounded 69">
            <a:extLst>
              <a:ext uri="{FF2B5EF4-FFF2-40B4-BE49-F238E27FC236}">
                <a16:creationId xmlns:a16="http://schemas.microsoft.com/office/drawing/2014/main" id="{D3245136-7501-4A32-80C5-66A18847414D}"/>
              </a:ext>
            </a:extLst>
          </p:cNvPr>
          <p:cNvSpPr/>
          <p:nvPr/>
        </p:nvSpPr>
        <p:spPr>
          <a:xfrm>
            <a:off x="9108456" y="3021542"/>
            <a:ext cx="1784838" cy="1028700"/>
          </a:xfrm>
          <a:prstGeom prst="round1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JSON</a:t>
            </a:r>
          </a:p>
        </p:txBody>
      </p:sp>
      <p:sp>
        <p:nvSpPr>
          <p:cNvPr id="76" name="Rectangle: Single Corner Rounded 75">
            <a:extLst>
              <a:ext uri="{FF2B5EF4-FFF2-40B4-BE49-F238E27FC236}">
                <a16:creationId xmlns:a16="http://schemas.microsoft.com/office/drawing/2014/main" id="{3F99AF85-4DB4-422F-8972-BA368B616803}"/>
              </a:ext>
            </a:extLst>
          </p:cNvPr>
          <p:cNvSpPr/>
          <p:nvPr/>
        </p:nvSpPr>
        <p:spPr>
          <a:xfrm>
            <a:off x="9108456" y="4437070"/>
            <a:ext cx="1784838" cy="1028700"/>
          </a:xfrm>
          <a:prstGeom prst="round1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POCO</a:t>
            </a:r>
          </a:p>
        </p:txBody>
      </p:sp>
    </p:spTree>
    <p:extLst>
      <p:ext uri="{BB962C8B-B14F-4D97-AF65-F5344CB8AC3E}">
        <p14:creationId xmlns:p14="http://schemas.microsoft.com/office/powerpoint/2010/main" val="4247763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22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Ewout Kramer</dc:creator>
  <cp:lastModifiedBy>Ewout Kramer</cp:lastModifiedBy>
  <cp:revision>4</cp:revision>
  <dcterms:created xsi:type="dcterms:W3CDTF">2018-09-20T09:12:12Z</dcterms:created>
  <dcterms:modified xsi:type="dcterms:W3CDTF">2018-09-20T09:41:42Z</dcterms:modified>
</cp:coreProperties>
</file>