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F5B8-B59F-4682-AF02-9852A8100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5AD82-DF29-4233-9B6B-4EC68A23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22F1E-AC2B-4387-B183-0F8B1AD1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A14C-9CBA-4FBB-A985-2F2792852DB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085E-B17B-4CDD-A4EB-821A1FE9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38CB6-1027-48CC-A3E0-515566D8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2CB-89FD-4B07-8429-85E11AE3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29D5-724C-4FEE-B657-05A49CD8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93925-89B7-4CB8-89EA-45CA6CEE0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CD2CB-6F37-4279-B371-F372F0D1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A14C-9CBA-4FBB-A985-2F2792852DB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1DF48-C586-45F6-8280-DEBCC1B9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97FD-F1DF-4F7E-A815-5EF56455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2CB-89FD-4B07-8429-85E11AE3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C36C19-15BA-4E47-A754-6862B2DB9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F77C9-AB5C-44A2-8534-B6219D7B8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E16C4-23D8-4133-AE33-6CE72B00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A14C-9CBA-4FBB-A985-2F2792852DB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178B0-C6D5-435D-B095-A61255C4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6C331-8D0E-4D77-AD29-A10110FA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2CB-89FD-4B07-8429-85E11AE3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C823-A295-476C-9408-1569C79E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0FAE-3ACD-4F40-8A25-A696F6413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07C39-D641-4E85-8593-E98F36D4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A14C-9CBA-4FBB-A985-2F2792852DB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0FF8A-0D4C-4666-86E2-DB24492B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2CE0-EDCC-4709-BE8D-65F928BA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2CB-89FD-4B07-8429-85E11AE3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9EA3-81AA-48E4-A96A-4DC98566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02402-94B0-499A-AB04-DA47EE3E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BF15A-0D9B-4AE3-9443-DB4E37DB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A14C-9CBA-4FBB-A985-2F2792852DB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D386-BFDC-4997-95C9-42260F23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DD8A2-F3CD-4A49-9A80-17BD4DCE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2CB-89FD-4B07-8429-85E11AE3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8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3E90-49DF-415B-882F-E9C5E8A6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35E7C-2B73-4E37-8AF8-9BD71E316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1AD37-A65F-40D8-B5A8-63DF87E0B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218BE-1EAA-4D6C-81AC-40F4F4AB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A14C-9CBA-4FBB-A985-2F2792852DB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2A543-213A-4675-A2D7-E47C3327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C873-69ED-403A-88D8-9F58C54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2CB-89FD-4B07-8429-85E11AE3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A3CD-D377-43C1-8C6B-A0E3901D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28C66-7D41-406D-B82B-CE1E924C0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9B7D1-B9E8-4EEF-8D15-6749DEC30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720692-1E7C-432C-AE74-08737A28A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E476F-CCBE-485F-9B00-DC17C5598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15D9DB-5EC9-4633-BEFE-1F24B7D9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A14C-9CBA-4FBB-A985-2F2792852DB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16677-AB80-49DC-BD99-745BA829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6D7A1-B252-4992-B017-7386ED19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2CB-89FD-4B07-8429-85E11AE3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4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3B6E-FE8C-45EF-BC79-EE442DB8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6BD0C-95F6-40BA-A8C8-E327DE66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A14C-9CBA-4FBB-A985-2F2792852DB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AC884-08BE-49DC-8F78-C5B43B24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C70A7-6915-490D-9514-E140187C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2CB-89FD-4B07-8429-85E11AE3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5A2B9-543B-4859-BEC0-92A5B20C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A14C-9CBA-4FBB-A985-2F2792852DB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A5E94-747A-4109-8F07-09D77E14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745A-9AEA-4716-B34E-FC4145C8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2CB-89FD-4B07-8429-85E11AE3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8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E425-EB2B-4ABD-A374-69DD9AE2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639A-9B95-4C59-8618-D9C61758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B6C75-1888-42FC-A1F0-FE41677CE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0D00A-ECEF-49DE-88C4-0FE65F85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A14C-9CBA-4FBB-A985-2F2792852DB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28549-A798-443E-BDC1-96C4E49E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9297E-D343-4573-91AF-86A21472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2CB-89FD-4B07-8429-85E11AE3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4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45F3-4D1B-4C7F-AFC8-446A3D44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B82B5-138E-435C-BFB5-9ECB52AE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16004-F438-4694-84BB-5DD827910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903CD-30F1-4920-ACA4-E45FEB85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A14C-9CBA-4FBB-A985-2F2792852DB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B0208-868D-4D4D-834F-37CB5F12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A056E-36DA-4CB4-84EB-BCEF1500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712CB-89FD-4B07-8429-85E11AE3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3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9AF50-08C5-469F-B15A-F691401F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B29A6-98D9-40B7-9B87-ABD355335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E6FE-5CC4-4211-80B2-FDB2E5390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FA14C-9CBA-4FBB-A985-2F2792852DBE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34148-60B0-46E5-9457-1D552AC8B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6191-FB6F-493C-9B0D-2F0E919D3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712CB-89FD-4B07-8429-85E11AE38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8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BE36F6-81CE-43CF-897A-29BDC7E2DEA7}"/>
              </a:ext>
            </a:extLst>
          </p:cNvPr>
          <p:cNvSpPr/>
          <p:nvPr/>
        </p:nvSpPr>
        <p:spPr>
          <a:xfrm>
            <a:off x="4862149" y="656829"/>
            <a:ext cx="2901461" cy="535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cs typeface="Courier New" panose="02070309020205020404" pitchFamily="49" charset="0"/>
              </a:rPr>
              <a:t>Name: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‘Observation’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Location: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‘Observation’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3CFA3A-6559-45ED-A2FB-329BC29E9F9C}"/>
              </a:ext>
            </a:extLst>
          </p:cNvPr>
          <p:cNvSpPr/>
          <p:nvPr/>
        </p:nvSpPr>
        <p:spPr>
          <a:xfrm>
            <a:off x="3194539" y="1529671"/>
            <a:ext cx="2901461" cy="535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cs typeface="Courier New" panose="02070309020205020404" pitchFamily="49" charset="0"/>
              </a:rPr>
              <a:t>Name: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‘code’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Location: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Observation.code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56E449-B3F4-4ADB-864D-E8967F9035B1}"/>
              </a:ext>
            </a:extLst>
          </p:cNvPr>
          <p:cNvSpPr/>
          <p:nvPr/>
        </p:nvSpPr>
        <p:spPr>
          <a:xfrm>
            <a:off x="1403846" y="2513625"/>
            <a:ext cx="2901461" cy="643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cs typeface="Courier New" panose="02070309020205020404" pitchFamily="49" charset="0"/>
              </a:rPr>
              <a:t>Name: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‘coding’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Location: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Observation.code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.coding[0]’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33C929-89F9-41D3-AE85-DE45514B5601}"/>
              </a:ext>
            </a:extLst>
          </p:cNvPr>
          <p:cNvSpPr/>
          <p:nvPr/>
        </p:nvSpPr>
        <p:spPr>
          <a:xfrm>
            <a:off x="678481" y="4536507"/>
            <a:ext cx="2901461" cy="934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cs typeface="Courier New" panose="02070309020205020404" pitchFamily="49" charset="0"/>
              </a:rPr>
              <a:t>Name: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‘code’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Value: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‘7113001’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Location: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Observation.code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.coding[0].code[0]’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4AD55F-E2A5-45A3-89A6-281E9FBCE346}"/>
              </a:ext>
            </a:extLst>
          </p:cNvPr>
          <p:cNvSpPr/>
          <p:nvPr/>
        </p:nvSpPr>
        <p:spPr>
          <a:xfrm>
            <a:off x="3749923" y="4540359"/>
            <a:ext cx="2901461" cy="9134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cs typeface="Courier New" panose="02070309020205020404" pitchFamily="49" charset="0"/>
              </a:rPr>
              <a:t>Name: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‘system’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Value: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‘http://..../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Location: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Observation.code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.coding[0].system[0]’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AEE2A7-A0AF-429D-93A2-6CD15AE9A7A5}"/>
              </a:ext>
            </a:extLst>
          </p:cNvPr>
          <p:cNvSpPr/>
          <p:nvPr/>
        </p:nvSpPr>
        <p:spPr>
          <a:xfrm>
            <a:off x="8062546" y="1697735"/>
            <a:ext cx="2901461" cy="7347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cs typeface="Courier New" panose="02070309020205020404" pitchFamily="49" charset="0"/>
              </a:rPr>
              <a:t>Name: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valueQuantity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Location: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Observation.valueQuantity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7F62BC-B1DE-4FE4-9F08-B4599C8DFC03}"/>
              </a:ext>
            </a:extLst>
          </p:cNvPr>
          <p:cNvSpPr/>
          <p:nvPr/>
        </p:nvSpPr>
        <p:spPr>
          <a:xfrm>
            <a:off x="8062545" y="2793769"/>
            <a:ext cx="2901461" cy="1053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cs typeface="Courier New" panose="02070309020205020404" pitchFamily="49" charset="0"/>
              </a:rPr>
              <a:t>Name: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‘value’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Value: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‘185’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Location: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Observation.valueQuantity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.value[0]’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DB8B7-6A14-4095-BE44-FE5838C5FE9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645270" y="1192248"/>
            <a:ext cx="1667610" cy="33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3C8A3C-0EDF-4206-B607-876A6E6E06EA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6312880" y="1192248"/>
            <a:ext cx="3200397" cy="50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4B6C6D-8D6E-4759-85C5-8E1030EEA938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2854577" y="2065090"/>
            <a:ext cx="1790693" cy="44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EED854-034B-46B9-9553-A5336BBEDAB4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2129212" y="3157386"/>
            <a:ext cx="725365" cy="1379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DEC8AB-4053-4915-8573-CB0FAB3A1F35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2854577" y="3157386"/>
            <a:ext cx="2346077" cy="1382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5C0E19-7ADA-4BF8-851D-1E2157C4A6B7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 flipH="1">
            <a:off x="6125309" y="3157386"/>
            <a:ext cx="1" cy="27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08387D-D581-42DE-9204-063702458054}"/>
              </a:ext>
            </a:extLst>
          </p:cNvPr>
          <p:cNvSpPr/>
          <p:nvPr/>
        </p:nvSpPr>
        <p:spPr>
          <a:xfrm>
            <a:off x="4674578" y="3433483"/>
            <a:ext cx="2901461" cy="643761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(etcetera)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6337CCC-9E06-4F97-8F47-375D7BE9104A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9513276" y="2432445"/>
            <a:ext cx="1" cy="36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BD3BEC6-1BDD-42CC-9B8A-B9F6EFC7BEE6}"/>
              </a:ext>
            </a:extLst>
          </p:cNvPr>
          <p:cNvSpPr/>
          <p:nvPr/>
        </p:nvSpPr>
        <p:spPr>
          <a:xfrm>
            <a:off x="4674579" y="2513625"/>
            <a:ext cx="2901461" cy="6437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b="1" dirty="0">
                <a:cs typeface="Courier New" panose="02070309020205020404" pitchFamily="49" charset="0"/>
              </a:rPr>
              <a:t>Name: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‘coding’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Location: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Observation.code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.coding[1]’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BE6307-B481-4A77-B130-1E1644A95974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4645270" y="2065090"/>
            <a:ext cx="1480040" cy="448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51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Ewout Kramer</cp:lastModifiedBy>
  <cp:revision>5</cp:revision>
  <dcterms:created xsi:type="dcterms:W3CDTF">2018-09-14T09:38:00Z</dcterms:created>
  <dcterms:modified xsi:type="dcterms:W3CDTF">2018-09-19T13:07:39Z</dcterms:modified>
</cp:coreProperties>
</file>