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5"/>
    <p:sldMasterId id="2147483667" r:id="rId6"/>
    <p:sldMasterId id="214748366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A0DE30-1711-4872-9540-278E160B6E86}">
  <a:tblStyle styleId="{C9A0DE30-1711-4872-9540-278E160B6E8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acae2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7acae29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98a78f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798a78f61_0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325af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5a325afac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98a78f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798a78f6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98a78f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798a78f61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/>
          <p:nvPr>
            <p:ph idx="3" type="pic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9" name="Google Shape;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790894"/>
            <a:ext cx="3816424" cy="19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/>
          <p:nvPr>
            <p:ph idx="3" type="pic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/>
          <p:nvPr>
            <p:ph idx="3" type="pic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00000" spcFirstLastPara="1" rIns="91425" wrap="square" tIns="45700"/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>
            <p:ph idx="2" type="pic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/>
          <p:nvPr>
            <p:ph idx="3" type="pic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/>
          <p:nvPr>
            <p:ph idx="4" type="pic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>
            <p:ph idx="2" type="pic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7"/>
          <p:cNvSpPr/>
          <p:nvPr/>
        </p:nvSpPr>
        <p:spPr>
          <a:xfrm rot="2700000">
            <a:off x="1947315" y="994934"/>
            <a:ext cx="3188468" cy="3188468"/>
          </a:xfrm>
          <a:prstGeom prst="frame">
            <a:avLst>
              <a:gd fmla="val 180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/>
          <p:nvPr/>
        </p:nvSpPr>
        <p:spPr>
          <a:xfrm rot="10800000">
            <a:off x="906447" y="1455157"/>
            <a:ext cx="1432854" cy="2268009"/>
          </a:xfrm>
          <a:prstGeom prst="chevron">
            <a:avLst>
              <a:gd fmla="val 808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9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0" y="212446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body"/>
          </p:nvPr>
        </p:nvSpPr>
        <p:spPr>
          <a:xfrm>
            <a:off x="-148" y="270052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idx="1" type="body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/>
          <p:nvPr>
            <p:ph idx="3" type="pic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/>
          <p:nvPr>
            <p:ph idx="4" type="pic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/>
          <p:nvPr>
            <p:ph idx="5" type="pic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>
            <p:ph idx="2" type="pic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0"/>
          <p:cNvSpPr/>
          <p:nvPr>
            <p:ph idx="3" type="pic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4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38" name="Google Shape;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287" y="1489421"/>
            <a:ext cx="3035425" cy="3026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/>
          <p:nvPr>
            <p:ph idx="5" type="pic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4835732" cy="3867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/>
          <p:nvPr>
            <p:ph idx="3" type="pic"/>
          </p:nvPr>
        </p:nvSpPr>
        <p:spPr>
          <a:xfrm>
            <a:off x="4268065" y="1243801"/>
            <a:ext cx="4875935" cy="38996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Relationship Id="rId4" Type="http://schemas.openxmlformats.org/officeDocument/2006/relationships/image" Target="../media/image27.jpg"/><Relationship Id="rId5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9200" y="339500"/>
            <a:ext cx="63549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Projet ICN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INFINICURSE</a:t>
            </a:r>
            <a:endParaRPr/>
          </a:p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Carlesso Mathis TS4 </a:t>
            </a:r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3">
            <a:alphaModFix/>
          </a:blip>
          <a:srcRect b="3981" l="24697" r="27714" t="1669"/>
          <a:stretch/>
        </p:blipFill>
        <p:spPr>
          <a:xfrm>
            <a:off x="3976850" y="252615"/>
            <a:ext cx="4089499" cy="46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85152" y="256825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Site web</a:t>
            </a:r>
            <a:endParaRPr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105525" y="804675"/>
            <a:ext cx="304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105537" y="353948"/>
            <a:ext cx="451490" cy="381762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49" y="906463"/>
            <a:ext cx="8307499" cy="40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0" y="260310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000"/>
              <a:t>Retrouvez nous sur notre site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000"/>
              <a:t>Mathiscarlesso.site</a:t>
            </a:r>
            <a:endParaRPr sz="3000"/>
          </a:p>
        </p:txBody>
      </p:sp>
      <p:grpSp>
        <p:nvGrpSpPr>
          <p:cNvPr id="234" name="Google Shape;234;p32"/>
          <p:cNvGrpSpPr/>
          <p:nvPr/>
        </p:nvGrpSpPr>
        <p:grpSpPr>
          <a:xfrm>
            <a:off x="4247457" y="1695202"/>
            <a:ext cx="649080" cy="649080"/>
            <a:chOff x="5696730" y="3628850"/>
            <a:chExt cx="1799999" cy="1800000"/>
          </a:xfrm>
        </p:grpSpPr>
        <p:sp>
          <p:nvSpPr>
            <p:cNvPr id="235" name="Google Shape;235;p32"/>
            <p:cNvSpPr/>
            <p:nvPr/>
          </p:nvSpPr>
          <p:spPr>
            <a:xfrm rot="-5400000">
              <a:off x="6488430" y="4421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 rot="-5400000">
              <a:off x="6488430" y="2837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5696730" y="3822037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 rot="-5400000">
              <a:off x="6466988" y="4347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 rot="-5400000">
              <a:off x="6466988" y="3819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6884320" y="4156849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280729" y="3833303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6129788" y="3844850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Notre équipe</a:t>
            </a:r>
            <a:endParaRPr/>
          </a:p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90" name="Google Shape;90;p23"/>
          <p:cNvGrpSpPr/>
          <p:nvPr/>
        </p:nvGrpSpPr>
        <p:grpSpPr>
          <a:xfrm>
            <a:off x="2051675" y="3316944"/>
            <a:ext cx="1440547" cy="1496831"/>
            <a:chOff x="251521" y="3350185"/>
            <a:chExt cx="1656562" cy="1496831"/>
          </a:xfrm>
        </p:grpSpPr>
        <p:grpSp>
          <p:nvGrpSpPr>
            <p:cNvPr id="91" name="Google Shape;91;p23"/>
            <p:cNvGrpSpPr/>
            <p:nvPr/>
          </p:nvGrpSpPr>
          <p:grpSpPr>
            <a:xfrm>
              <a:off x="251697" y="3350185"/>
              <a:ext cx="1656387" cy="511811"/>
              <a:chOff x="3779911" y="3327771"/>
              <a:chExt cx="1584301" cy="511811"/>
            </a:xfrm>
          </p:grpSpPr>
          <p:sp>
            <p:nvSpPr>
              <p:cNvPr id="92" name="Google Shape;92;p23"/>
              <p:cNvSpPr txBox="1"/>
              <p:nvPr/>
            </p:nvSpPr>
            <p:spPr>
              <a:xfrm>
                <a:off x="3779911" y="3327771"/>
                <a:ext cx="1584300" cy="2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accent3"/>
                    </a:solidFill>
                  </a:rPr>
                  <a:t>Mathis</a:t>
                </a:r>
                <a:endParaRPr/>
              </a:p>
            </p:txBody>
          </p:sp>
          <p:sp>
            <p:nvSpPr>
              <p:cNvPr id="93" name="Google Shape;93;p23"/>
              <p:cNvSpPr txBox="1"/>
              <p:nvPr/>
            </p:nvSpPr>
            <p:spPr>
              <a:xfrm>
                <a:off x="3779912" y="3589982"/>
                <a:ext cx="1584300" cy="2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accent3"/>
                    </a:solidFill>
                  </a:rPr>
                  <a:t>Developpeur</a:t>
                </a:r>
                <a:endParaRPr sz="12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Google Shape;94;p23"/>
            <p:cNvSpPr txBox="1"/>
            <p:nvPr/>
          </p:nvSpPr>
          <p:spPr>
            <a:xfrm>
              <a:off x="251521" y="3885516"/>
              <a:ext cx="1656300" cy="9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61925" lvl="0" marL="1143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Char char="-"/>
              </a:pPr>
              <a:r>
                <a:rPr lang="en-US" sz="1200">
                  <a:solidFill>
                    <a:schemeClr val="accent3"/>
                  </a:solidFill>
                </a:rPr>
                <a:t>Création du  site </a:t>
              </a:r>
              <a:endParaRPr sz="1200">
                <a:solidFill>
                  <a:schemeClr val="accent3"/>
                </a:solidFill>
              </a:endParaRPr>
            </a:p>
            <a:p>
              <a:pPr indent="-161925" lvl="0" marL="1143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Char char="-"/>
              </a:pPr>
              <a:r>
                <a:rPr lang="en-US" sz="1200">
                  <a:solidFill>
                    <a:schemeClr val="accent3"/>
                  </a:solidFill>
                </a:rPr>
                <a:t>beta testeur</a:t>
              </a:r>
              <a:endParaRPr sz="1200">
                <a:solidFill>
                  <a:schemeClr val="accent3"/>
                </a:solidFill>
              </a:endParaRPr>
            </a:p>
            <a:p>
              <a:pPr indent="28575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3"/>
          <p:cNvGrpSpPr/>
          <p:nvPr/>
        </p:nvGrpSpPr>
        <p:grpSpPr>
          <a:xfrm>
            <a:off x="3851874" y="3316944"/>
            <a:ext cx="1440548" cy="1366333"/>
            <a:chOff x="251520" y="3350185"/>
            <a:chExt cx="1656564" cy="1366333"/>
          </a:xfrm>
        </p:grpSpPr>
        <p:grpSp>
          <p:nvGrpSpPr>
            <p:cNvPr id="96" name="Google Shape;96;p23"/>
            <p:cNvGrpSpPr/>
            <p:nvPr/>
          </p:nvGrpSpPr>
          <p:grpSpPr>
            <a:xfrm>
              <a:off x="251697" y="3350185"/>
              <a:ext cx="1656387" cy="511811"/>
              <a:chOff x="3779911" y="3327771"/>
              <a:chExt cx="1584301" cy="511811"/>
            </a:xfrm>
          </p:grpSpPr>
          <p:sp>
            <p:nvSpPr>
              <p:cNvPr id="97" name="Google Shape;97;p23"/>
              <p:cNvSpPr txBox="1"/>
              <p:nvPr/>
            </p:nvSpPr>
            <p:spPr>
              <a:xfrm>
                <a:off x="3779911" y="3327771"/>
                <a:ext cx="1584300" cy="2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accent3"/>
                    </a:solidFill>
                  </a:rPr>
                  <a:t>Léo</a:t>
                </a:r>
                <a:endParaRPr/>
              </a:p>
            </p:txBody>
          </p:sp>
          <p:sp>
            <p:nvSpPr>
              <p:cNvPr id="98" name="Google Shape;98;p23"/>
              <p:cNvSpPr txBox="1"/>
              <p:nvPr/>
            </p:nvSpPr>
            <p:spPr>
              <a:xfrm>
                <a:off x="3779912" y="3589982"/>
                <a:ext cx="1584300" cy="2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Programmeur </a:t>
                </a:r>
                <a:endParaRPr/>
              </a:p>
            </p:txBody>
          </p:sp>
        </p:grpSp>
        <p:sp>
          <p:nvSpPr>
            <p:cNvPr id="99" name="Google Shape;99;p23"/>
            <p:cNvSpPr txBox="1"/>
            <p:nvPr/>
          </p:nvSpPr>
          <p:spPr>
            <a:xfrm>
              <a:off x="251520" y="3885518"/>
              <a:ext cx="1656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90500" lvl="0" marL="142875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Char char="-"/>
              </a:pPr>
              <a:r>
                <a:rPr lang="en-US" sz="1200">
                  <a:solidFill>
                    <a:schemeClr val="accent3"/>
                  </a:solidFill>
                </a:rPr>
                <a:t>Développement</a:t>
              </a:r>
              <a:r>
                <a:rPr lang="en-US" sz="1200">
                  <a:solidFill>
                    <a:schemeClr val="accent3"/>
                  </a:solidFill>
                </a:rPr>
                <a:t> du jeu</a:t>
              </a:r>
              <a:r>
                <a:rPr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0" lvl="0" marL="142875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Char char="-"/>
              </a:pPr>
              <a:r>
                <a:rPr lang="en-US" sz="1200">
                  <a:solidFill>
                    <a:schemeClr val="accent3"/>
                  </a:solidFill>
                </a:rPr>
                <a:t>beta testeur </a:t>
              </a:r>
              <a:endParaRPr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0" name="Google Shape;100;p23"/>
          <p:cNvGrpSpPr/>
          <p:nvPr/>
        </p:nvGrpSpPr>
        <p:grpSpPr>
          <a:xfrm>
            <a:off x="5652075" y="3316944"/>
            <a:ext cx="1501625" cy="1366331"/>
            <a:chOff x="251522" y="3350185"/>
            <a:chExt cx="1726800" cy="1366331"/>
          </a:xfrm>
        </p:grpSpPr>
        <p:grpSp>
          <p:nvGrpSpPr>
            <p:cNvPr id="101" name="Google Shape;101;p23"/>
            <p:cNvGrpSpPr/>
            <p:nvPr/>
          </p:nvGrpSpPr>
          <p:grpSpPr>
            <a:xfrm>
              <a:off x="251697" y="3350185"/>
              <a:ext cx="1656387" cy="511811"/>
              <a:chOff x="3779911" y="3327771"/>
              <a:chExt cx="1584301" cy="511811"/>
            </a:xfrm>
          </p:grpSpPr>
          <p:sp>
            <p:nvSpPr>
              <p:cNvPr id="102" name="Google Shape;102;p23"/>
              <p:cNvSpPr txBox="1"/>
              <p:nvPr/>
            </p:nvSpPr>
            <p:spPr>
              <a:xfrm>
                <a:off x="3779911" y="3327771"/>
                <a:ext cx="1584300" cy="2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accent3"/>
                    </a:solidFill>
                  </a:rPr>
                  <a:t>Baptiste</a:t>
                </a:r>
                <a:endParaRPr/>
              </a:p>
            </p:txBody>
          </p:sp>
          <p:sp>
            <p:nvSpPr>
              <p:cNvPr id="103" name="Google Shape;103;p23"/>
              <p:cNvSpPr txBox="1"/>
              <p:nvPr/>
            </p:nvSpPr>
            <p:spPr>
              <a:xfrm>
                <a:off x="3779912" y="3589982"/>
                <a:ext cx="1584300" cy="2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200"/>
                  <a:buFont typeface="Arial"/>
                  <a:buNone/>
                </a:pPr>
                <a:r>
                  <a:rPr lang="en-US" sz="1200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Programmeur </a:t>
                </a:r>
                <a:endParaRPr/>
              </a:p>
            </p:txBody>
          </p:sp>
        </p:grpSp>
        <p:sp>
          <p:nvSpPr>
            <p:cNvPr id="104" name="Google Shape;104;p23"/>
            <p:cNvSpPr txBox="1"/>
            <p:nvPr/>
          </p:nvSpPr>
          <p:spPr>
            <a:xfrm>
              <a:off x="251522" y="3885516"/>
              <a:ext cx="1726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90500" lvl="0" marL="200025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Char char="-"/>
              </a:pPr>
              <a:r>
                <a:rPr lang="en-US" sz="1200">
                  <a:solidFill>
                    <a:schemeClr val="accent3"/>
                  </a:solidFill>
                </a:rPr>
                <a:t>Développement</a:t>
              </a:r>
              <a:r>
                <a:rPr lang="en-US" sz="1200">
                  <a:solidFill>
                    <a:schemeClr val="accent3"/>
                  </a:solidFill>
                </a:rPr>
                <a:t> du jeu</a:t>
              </a:r>
              <a:r>
                <a:rPr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3"/>
          <p:cNvSpPr/>
          <p:nvPr>
            <p:ph idx="3" type="pic"/>
          </p:nvPr>
        </p:nvSpPr>
        <p:spPr>
          <a:xfrm>
            <a:off x="1907649" y="136501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/>
          <p:nvPr>
            <p:ph idx="4" type="pic"/>
          </p:nvPr>
        </p:nvSpPr>
        <p:spPr>
          <a:xfrm>
            <a:off x="3707849" y="136501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>
            <p:ph idx="5" type="pic"/>
          </p:nvPr>
        </p:nvSpPr>
        <p:spPr>
          <a:xfrm>
            <a:off x="5508049" y="136501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24" y="1388800"/>
            <a:ext cx="1440549" cy="175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638" y="1388800"/>
            <a:ext cx="1342725" cy="175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937" y="1390900"/>
            <a:ext cx="1440549" cy="17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Différentes mécaniques de jeu</a:t>
            </a:r>
            <a:endParaRPr/>
          </a:p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en-US"/>
              <a:t>Règle du jeu</a:t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>
            <a:off x="765250" y="1026250"/>
            <a:ext cx="7551600" cy="39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24"/>
          <p:cNvGrpSpPr/>
          <p:nvPr/>
        </p:nvGrpSpPr>
        <p:grpSpPr>
          <a:xfrm>
            <a:off x="977419" y="1295597"/>
            <a:ext cx="2425977" cy="1711270"/>
            <a:chOff x="786582" y="2945667"/>
            <a:chExt cx="2076858" cy="1270714"/>
          </a:xfrm>
        </p:grpSpPr>
        <p:sp>
          <p:nvSpPr>
            <p:cNvPr id="119" name="Google Shape;119;p24"/>
            <p:cNvSpPr txBox="1"/>
            <p:nvPr/>
          </p:nvSpPr>
          <p:spPr>
            <a:xfrm>
              <a:off x="803640" y="3570181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 txBox="1"/>
            <p:nvPr/>
          </p:nvSpPr>
          <p:spPr>
            <a:xfrm>
              <a:off x="786582" y="2945667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Le mouvement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24"/>
          <p:cNvGrpSpPr/>
          <p:nvPr/>
        </p:nvGrpSpPr>
        <p:grpSpPr>
          <a:xfrm>
            <a:off x="3338019" y="1295597"/>
            <a:ext cx="2449340" cy="1724308"/>
            <a:chOff x="766582" y="2945667"/>
            <a:chExt cx="2096858" cy="1280395"/>
          </a:xfrm>
        </p:grpSpPr>
        <p:sp>
          <p:nvSpPr>
            <p:cNvPr id="122" name="Google Shape;122;p24"/>
            <p:cNvSpPr txBox="1"/>
            <p:nvPr/>
          </p:nvSpPr>
          <p:spPr>
            <a:xfrm>
              <a:off x="803640" y="357986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766582" y="2945667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Le tir du joueur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24"/>
          <p:cNvGrpSpPr/>
          <p:nvPr/>
        </p:nvGrpSpPr>
        <p:grpSpPr>
          <a:xfrm>
            <a:off x="5765267" y="1327272"/>
            <a:ext cx="2406052" cy="1692633"/>
            <a:chOff x="803640" y="2969188"/>
            <a:chExt cx="2059800" cy="1256874"/>
          </a:xfrm>
        </p:grpSpPr>
        <p:sp>
          <p:nvSpPr>
            <p:cNvPr id="125" name="Google Shape;125;p24"/>
            <p:cNvSpPr txBox="1"/>
            <p:nvPr/>
          </p:nvSpPr>
          <p:spPr>
            <a:xfrm>
              <a:off x="803640" y="357986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 txBox="1"/>
            <p:nvPr/>
          </p:nvSpPr>
          <p:spPr>
            <a:xfrm>
              <a:off x="803640" y="2969188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Les ennemis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4"/>
          <p:cNvGrpSpPr/>
          <p:nvPr/>
        </p:nvGrpSpPr>
        <p:grpSpPr>
          <a:xfrm>
            <a:off x="871894" y="2948404"/>
            <a:ext cx="2537023" cy="1844078"/>
            <a:chOff x="691599" y="2856561"/>
            <a:chExt cx="2171923" cy="1369331"/>
          </a:xfrm>
        </p:grpSpPr>
        <p:sp>
          <p:nvSpPr>
            <p:cNvPr id="128" name="Google Shape;128;p24"/>
            <p:cNvSpPr txBox="1"/>
            <p:nvPr/>
          </p:nvSpPr>
          <p:spPr>
            <a:xfrm>
              <a:off x="793822" y="3458491"/>
              <a:ext cx="2069700" cy="7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 txBox="1"/>
            <p:nvPr/>
          </p:nvSpPr>
          <p:spPr>
            <a:xfrm>
              <a:off x="691599" y="2856561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Les vies et les golds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4"/>
          <p:cNvGrpSpPr/>
          <p:nvPr/>
        </p:nvGrpSpPr>
        <p:grpSpPr>
          <a:xfrm>
            <a:off x="3200793" y="2948404"/>
            <a:ext cx="2585934" cy="1914158"/>
            <a:chOff x="649640" y="2804879"/>
            <a:chExt cx="2213795" cy="1421369"/>
          </a:xfrm>
        </p:grpSpPr>
        <p:sp>
          <p:nvSpPr>
            <p:cNvPr id="131" name="Google Shape;131;p24"/>
            <p:cNvSpPr txBox="1"/>
            <p:nvPr/>
          </p:nvSpPr>
          <p:spPr>
            <a:xfrm>
              <a:off x="803635" y="3544648"/>
              <a:ext cx="2059800" cy="6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 txBox="1"/>
            <p:nvPr/>
          </p:nvSpPr>
          <p:spPr>
            <a:xfrm>
              <a:off x="649640" y="2804879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Le shop 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4"/>
          <p:cNvGrpSpPr/>
          <p:nvPr/>
        </p:nvGrpSpPr>
        <p:grpSpPr>
          <a:xfrm>
            <a:off x="5667592" y="3019904"/>
            <a:ext cx="2406052" cy="1360407"/>
            <a:chOff x="803619" y="3216069"/>
            <a:chExt cx="2059800" cy="1010179"/>
          </a:xfrm>
        </p:grpSpPr>
        <p:sp>
          <p:nvSpPr>
            <p:cNvPr id="134" name="Google Shape;134;p24"/>
            <p:cNvSpPr txBox="1"/>
            <p:nvPr/>
          </p:nvSpPr>
          <p:spPr>
            <a:xfrm>
              <a:off x="803647" y="3544647"/>
              <a:ext cx="2059500" cy="6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 txBox="1"/>
            <p:nvPr/>
          </p:nvSpPr>
          <p:spPr>
            <a:xfrm>
              <a:off x="803619" y="3216069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Passage des niveaux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121" y="1613021"/>
            <a:ext cx="1633875" cy="84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000" y="1700168"/>
            <a:ext cx="902125" cy="9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600" y="1793884"/>
            <a:ext cx="1743309" cy="9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8393" y="3246518"/>
            <a:ext cx="1464850" cy="25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6663" y="4594344"/>
            <a:ext cx="1633875" cy="27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8250" y="3246534"/>
            <a:ext cx="1633876" cy="176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4674" y="3432075"/>
            <a:ext cx="2339235" cy="13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4"/>
          <p:cNvCxnSpPr/>
          <p:nvPr/>
        </p:nvCxnSpPr>
        <p:spPr>
          <a:xfrm flipH="1" rot="10800000">
            <a:off x="5599850" y="4478250"/>
            <a:ext cx="5493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" name="Google Shape;144;p24"/>
          <p:cNvCxnSpPr/>
          <p:nvPr/>
        </p:nvCxnSpPr>
        <p:spPr>
          <a:xfrm flipH="1">
            <a:off x="6605438" y="3579025"/>
            <a:ext cx="39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 rot="10800000">
            <a:off x="7115875" y="4462850"/>
            <a:ext cx="5259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6" name="Google Shape;146;p24"/>
          <p:cNvSpPr txBox="1"/>
          <p:nvPr/>
        </p:nvSpPr>
        <p:spPr>
          <a:xfrm>
            <a:off x="6185013" y="3782225"/>
            <a:ext cx="10287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Zone de next level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1900" y="3737856"/>
            <a:ext cx="1163389" cy="6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1337375" y="3527150"/>
            <a:ext cx="966900" cy="18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3F3F3F"/>
              </a:highlight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1370150" y="4383650"/>
            <a:ext cx="966900" cy="18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3F3F3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85152" y="256825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Site web</a:t>
            </a:r>
            <a:endParaRPr/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105525" y="804675"/>
            <a:ext cx="304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en-US"/>
              <a:t>sur lequel on devait </a:t>
            </a:r>
            <a:r>
              <a:rPr lang="en-US"/>
              <a:t>héberger le jeu pour pouvoir y jouer partout.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105537" y="353948"/>
            <a:ext cx="451490" cy="381762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450" y="256825"/>
            <a:ext cx="4929201" cy="240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00" y="2063375"/>
            <a:ext cx="5718149" cy="29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 flipH="1">
            <a:off x="4027450" y="3983300"/>
            <a:ext cx="2235300" cy="64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 flipH="1" rot="5400000">
            <a:off x="6346200" y="2185000"/>
            <a:ext cx="1616700" cy="129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5"/>
          <p:cNvSpPr txBox="1"/>
          <p:nvPr/>
        </p:nvSpPr>
        <p:spPr>
          <a:xfrm>
            <a:off x="6396500" y="3643000"/>
            <a:ext cx="2490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6E6A"/>
                </a:solidFill>
              </a:rPr>
              <a:t>Page de présentation pour </a:t>
            </a:r>
            <a:r>
              <a:rPr lang="en-US">
                <a:solidFill>
                  <a:srgbClr val="176E6A"/>
                </a:solidFill>
              </a:rPr>
              <a:t>accéder</a:t>
            </a:r>
            <a:r>
              <a:rPr lang="en-US">
                <a:solidFill>
                  <a:srgbClr val="176E6A"/>
                </a:solidFill>
              </a:rPr>
              <a:t> à nos créations et nos exposés</a:t>
            </a:r>
            <a:endParaRPr>
              <a:solidFill>
                <a:srgbClr val="176E6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56559" y="289159"/>
            <a:ext cx="38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>
                <a:solidFill>
                  <a:schemeClr val="accent6"/>
                </a:solidFill>
              </a:rPr>
              <a:t>Jeu Vidéo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2" y="69450"/>
            <a:ext cx="795700" cy="7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625" y="121225"/>
            <a:ext cx="3792124" cy="41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2008"/>
          <a:stretch/>
        </p:blipFill>
        <p:spPr>
          <a:xfrm>
            <a:off x="1686175" y="1557100"/>
            <a:ext cx="3110575" cy="334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575" y="903900"/>
            <a:ext cx="3706175" cy="39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Cahier des charges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 rot="-8100000">
            <a:off x="3610271" y="2024959"/>
            <a:ext cx="1476439" cy="147643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99541" y="1004287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73915" y="2101570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21918" y="3599186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7"/>
          <p:cNvCxnSpPr>
            <a:endCxn id="177" idx="6"/>
          </p:cNvCxnSpPr>
          <p:nvPr/>
        </p:nvCxnSpPr>
        <p:spPr>
          <a:xfrm rot="10800000">
            <a:off x="2719541" y="1364287"/>
            <a:ext cx="1687800" cy="985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7"/>
          <p:cNvCxnSpPr>
            <a:stCxn id="182" idx="1"/>
          </p:cNvCxnSpPr>
          <p:nvPr/>
        </p:nvCxnSpPr>
        <p:spPr>
          <a:xfrm rot="10800000">
            <a:off x="1193125" y="2401530"/>
            <a:ext cx="3186000" cy="38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7"/>
          <p:cNvCxnSpPr>
            <a:endCxn id="179" idx="6"/>
          </p:cNvCxnSpPr>
          <p:nvPr/>
        </p:nvCxnSpPr>
        <p:spPr>
          <a:xfrm flipH="1">
            <a:off x="1041918" y="3078986"/>
            <a:ext cx="3333300" cy="88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7"/>
          <p:cNvSpPr txBox="1"/>
          <p:nvPr/>
        </p:nvSpPr>
        <p:spPr>
          <a:xfrm>
            <a:off x="4379125" y="2421030"/>
            <a:ext cx="72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Notre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But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2207700" y="1211132"/>
            <a:ext cx="307800" cy="306900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473928" y="3749458"/>
            <a:ext cx="417166" cy="42065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719554" y="1015825"/>
            <a:ext cx="232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Calendrier de livraison court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193126" y="1924450"/>
            <a:ext cx="154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Jeu en rogue-like  vu du dessus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95750" y="3078975"/>
            <a:ext cx="20238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Défi de programmation :</a:t>
            </a:r>
            <a:endParaRPr b="1" sz="1200">
              <a:solidFill>
                <a:schemeClr val="lt1"/>
              </a:solidFill>
            </a:endParaRPr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b="1" lang="en-US" sz="1200">
                <a:solidFill>
                  <a:schemeClr val="lt1"/>
                </a:solidFill>
              </a:rPr>
              <a:t>obligation de coder en Java.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75" y="841275"/>
            <a:ext cx="3037475" cy="17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86" y="3671749"/>
            <a:ext cx="576054" cy="5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77" y="2195021"/>
            <a:ext cx="533100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2966" y="2995775"/>
            <a:ext cx="2855538" cy="1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Répartition des tâches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701083" y="1426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{C9A0DE30-1711-4872-9540-278E160B6E86}</a:tableStyleId>
              </a:tblPr>
              <a:tblGrid>
                <a:gridCol w="382900"/>
                <a:gridCol w="1626100"/>
                <a:gridCol w="492750"/>
                <a:gridCol w="5240100"/>
              </a:tblGrid>
              <a:tr h="75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Membres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Tâches de travail des </a:t>
                      </a: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membres de l’équipe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2"/>
                          </a:solidFill>
                        </a:rPr>
                        <a:t>Mathis </a:t>
                      </a:r>
                      <a:endParaRPr sz="1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Créations du site internet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Testeur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Mise en ligne du site et hébergement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Création d’un menu principal (non finalisé)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accent2"/>
                          </a:solidFill>
                        </a:rPr>
                        <a:t>Léo </a:t>
                      </a:r>
                      <a:endParaRPr sz="1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Créations des fondations du jeu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Testeur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Codage Programmation Orienté Objet et Tile Mapping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Mise en place du système de vies et de Gold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2"/>
                          </a:solidFill>
                        </a:rPr>
                        <a:t>Baptiste</a:t>
                      </a:r>
                      <a:endParaRPr sz="1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Codage des ennemis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Mise en place des collisions</a:t>
                      </a:r>
                      <a:endParaRPr b="1" sz="1200">
                        <a:solidFill>
                          <a:schemeClr val="accent3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accent3"/>
                          </a:solidFill>
                        </a:rPr>
                        <a:t>Mise en place du shop et de l’apparition des coeurs</a:t>
                      </a:r>
                      <a:endParaRPr b="1" sz="40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Mes réalistions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9"/>
          <p:cNvSpPr txBox="1"/>
          <p:nvPr>
            <p:ph idx="4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Créations du site </a:t>
            </a:r>
            <a:endParaRPr/>
          </a:p>
        </p:txBody>
      </p:sp>
      <p:sp>
        <p:nvSpPr>
          <p:cNvPr id="205" name="Google Shape;205;p29"/>
          <p:cNvSpPr/>
          <p:nvPr>
            <p:ph idx="2" type="pic"/>
          </p:nvPr>
        </p:nvSpPr>
        <p:spPr>
          <a:xfrm>
            <a:off x="296000" y="1801275"/>
            <a:ext cx="2791500" cy="159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>
            <p:ph idx="5" type="pic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>
            <p:ph idx="3" type="pic"/>
          </p:nvPr>
        </p:nvSpPr>
        <p:spPr>
          <a:xfrm>
            <a:off x="6058925" y="1759075"/>
            <a:ext cx="2271900" cy="176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025" y="1886988"/>
            <a:ext cx="2808325" cy="136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75" y="1862150"/>
            <a:ext cx="2793975" cy="145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975" y="1801275"/>
            <a:ext cx="2088175" cy="1655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9"/>
          <p:cNvCxnSpPr>
            <a:endCxn id="210" idx="0"/>
          </p:cNvCxnSpPr>
          <p:nvPr/>
        </p:nvCxnSpPr>
        <p:spPr>
          <a:xfrm rot="5400000">
            <a:off x="7207562" y="1359375"/>
            <a:ext cx="455400" cy="42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9"/>
          <p:cNvSpPr txBox="1"/>
          <p:nvPr/>
        </p:nvSpPr>
        <p:spPr>
          <a:xfrm>
            <a:off x="6403503" y="1045721"/>
            <a:ext cx="367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de mon hébergeur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85152" y="256825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Site web</a:t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105525" y="804675"/>
            <a:ext cx="304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05537" y="353948"/>
            <a:ext cx="451490" cy="381762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63" y="982750"/>
            <a:ext cx="7678476" cy="40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