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75ECD-5180-4927-BECC-0CAC7EE41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Senior</a:t>
            </a:r>
            <a:r>
              <a:rPr lang="ru-RU" sz="1800" dirty="0"/>
              <a:t>(название </a:t>
            </a:r>
            <a:r>
              <a:rPr lang="ru-RU" sz="1800" dirty="0" err="1"/>
              <a:t>мб</a:t>
            </a:r>
            <a:r>
              <a:rPr lang="ru-RU" sz="1800" dirty="0"/>
              <a:t> поменяем)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D68EB-2EDC-4B51-B2A7-3CF0107E2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5101389" cy="963862"/>
          </a:xfrm>
        </p:spPr>
        <p:txBody>
          <a:bodyPr>
            <a:normAutofit/>
          </a:bodyPr>
          <a:lstStyle/>
          <a:p>
            <a:r>
              <a:rPr lang="ru-RU" dirty="0"/>
              <a:t>Проект сделали</a:t>
            </a:r>
          </a:p>
          <a:p>
            <a:r>
              <a:rPr lang="ru-RU" dirty="0"/>
              <a:t>Замятин Матвей и Власюк Демьян 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54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95F51-E177-4B9E-9FC2-B5A22873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184AF-B245-4DE5-823C-373EFD25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Senior – </a:t>
            </a:r>
            <a:r>
              <a:rPr lang="ru-RU" dirty="0"/>
              <a:t>это простой в использовании веб-сайт по конвертированию различных форматов файлов в </a:t>
            </a:r>
            <a:r>
              <a:rPr lang="en-US" dirty="0"/>
              <a:t>pdf</a:t>
            </a:r>
            <a:r>
              <a:rPr lang="ru-RU" dirty="0"/>
              <a:t>, и из </a:t>
            </a:r>
            <a:r>
              <a:rPr lang="en-US" dirty="0"/>
              <a:t>pdf </a:t>
            </a:r>
            <a:r>
              <a:rPr lang="ru-RU" dirty="0"/>
              <a:t>в некоторые другие.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42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8F38F-5718-4D18-8EB7-B9F25A77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БУДЕТ ИНСТРУКЦИЯ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D57A-8F8D-4481-A280-1005C94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8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B80FB-D53F-461C-B117-FF84AE68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ПОЯСНИМ ЗА ПРОЦЕСС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F8A24-3663-40D5-BECF-F272C0BA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8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E853-452C-4E27-B9A8-4B78D861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526" y="762000"/>
            <a:ext cx="9781674" cy="1295400"/>
          </a:xfrm>
        </p:spPr>
        <p:txBody>
          <a:bodyPr/>
          <a:lstStyle/>
          <a:p>
            <a:r>
              <a:rPr lang="ru-RU" dirty="0"/>
              <a:t>Что использовалось при создании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035801-6019-4BFE-8D56-57D316D8B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Nicepage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C189D54-F6E5-458E-8CB1-90687ACBCA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46" y="3132138"/>
            <a:ext cx="5248283" cy="30861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608E1A79-E94D-4538-A887-3AD39A16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IndivisibleV"/>
              </a:rPr>
              <a:t>PSPDFKit</a:t>
            </a:r>
            <a:r>
              <a:rPr lang="en-US" b="0" i="0" dirty="0">
                <a:effectLst/>
                <a:latin typeface="IndivisibleV"/>
              </a:rPr>
              <a:t> API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A7F9F20-E9E1-4826-B652-081D2BFC9B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18061"/>
            <a:ext cx="5334000" cy="2914253"/>
          </a:xfrm>
        </p:spPr>
      </p:pic>
    </p:spTree>
    <p:extLst>
      <p:ext uri="{BB962C8B-B14F-4D97-AF65-F5344CB8AC3E}">
        <p14:creationId xmlns:p14="http://schemas.microsoft.com/office/powerpoint/2010/main" val="94253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9EDDC-32B6-4FE9-8D14-922C32AA3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066421" cy="182509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DFA95B-5E81-4D5C-92D1-5D926691D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 сейчас давайте перейдем к демонстрации ᕦ(</a:t>
            </a:r>
            <a:r>
              <a:rPr lang="ru-RU" dirty="0" err="1"/>
              <a:t>ò_ó</a:t>
            </a:r>
            <a:r>
              <a:rPr lang="ru-RU" dirty="0"/>
              <a:t>ˇ)ᕤ </a:t>
            </a:r>
          </a:p>
        </p:txBody>
      </p:sp>
    </p:spTree>
    <p:extLst>
      <p:ext uri="{BB962C8B-B14F-4D97-AF65-F5344CB8AC3E}">
        <p14:creationId xmlns:p14="http://schemas.microsoft.com/office/powerpoint/2010/main" val="66827874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10</TotalTime>
  <Words>73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IndivisibleV</vt:lpstr>
      <vt:lpstr>След самолета</vt:lpstr>
      <vt:lpstr>File Senior(название мб поменяем)</vt:lpstr>
      <vt:lpstr>Что это такое?</vt:lpstr>
      <vt:lpstr>ТУТ БУДЕТ ИНСТРУКЦИЯ</vt:lpstr>
      <vt:lpstr>ТУТ ПОЯСНИМ ЗА ПРОЦЕСС СОЗДАНИЯ</vt:lpstr>
      <vt:lpstr>Что использовалось при создании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Senior</dc:title>
  <dc:creator>Firend Endelire</dc:creator>
  <cp:lastModifiedBy>Firend Endelire</cp:lastModifiedBy>
  <cp:revision>2</cp:revision>
  <dcterms:created xsi:type="dcterms:W3CDTF">2022-04-10T19:35:09Z</dcterms:created>
  <dcterms:modified xsi:type="dcterms:W3CDTF">2022-04-10T19:45:25Z</dcterms:modified>
</cp:coreProperties>
</file>