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5" r:id="rId3"/>
    <p:sldId id="263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16.01.2022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16.01.2022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16.01.2022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16.01.2022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16.01.2022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16.01.2022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16.01.2022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16.01.2022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16.01.2022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16.01.2022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16.01.2022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16.01.2022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16.01.2022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16.01.2022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D.E.M.O. GAME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07063"/>
            <a:ext cx="4775075" cy="559656"/>
          </a:xfrm>
        </p:spPr>
        <p:txBody>
          <a:bodyPr rtlCol="0">
            <a:normAutofit fontScale="85000" lnSpcReduction="10000"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Первый проект Иррационального дуэта (Власюка Демьяна и Тимошина Вадима)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F014B-90F3-48AA-AA71-13327F33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D.E.M.O. GAME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C0346-6C5E-4838-BE18-60ECAD15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D.E.M.O. Game (Digital,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Experemental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Madness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Obstract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Game) - это игра от первого лица, с элементами шутера, вдохновл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енная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первыми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Doom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olfenstein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где вы исследуете абстрактный мир.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A11605-AFF1-47ED-9892-5488A6C9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5" y="3236654"/>
            <a:ext cx="4404449" cy="29787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67C31A-A652-4229-BE58-43BC8281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38" y="3236654"/>
            <a:ext cx="4766003" cy="2978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0BA5E-AE20-4D5D-AB6C-EA7AAD5354C6}"/>
              </a:ext>
            </a:extLst>
          </p:cNvPr>
          <p:cNvSpPr txBox="1"/>
          <p:nvPr/>
        </p:nvSpPr>
        <p:spPr>
          <a:xfrm>
            <a:off x="280737" y="6425318"/>
            <a:ext cx="6096000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" dirty="0"/>
              <a:t>Да, я знаю, что пишется </a:t>
            </a:r>
            <a:r>
              <a:rPr lang="ru-RU" sz="100" dirty="0" err="1"/>
              <a:t>Abstract</a:t>
            </a:r>
            <a:r>
              <a:rPr lang="ru-RU" sz="100" dirty="0"/>
              <a:t>, но мне лень придумывать другую аббревиатуру, считайте, что это авторское написание слова.</a:t>
            </a:r>
          </a:p>
        </p:txBody>
      </p:sp>
    </p:spTree>
    <p:extLst>
      <p:ext uri="{BB962C8B-B14F-4D97-AF65-F5344CB8AC3E}">
        <p14:creationId xmlns:p14="http://schemas.microsoft.com/office/powerpoint/2010/main" val="174267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5B09-2D46-450D-83A2-99FCCBB0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творческую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13CF6-1053-4C5E-BBA6-E8224D06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сюжета придумана нами двоими.</a:t>
            </a:r>
          </a:p>
          <a:p>
            <a:pPr marL="0" indent="0">
              <a:buNone/>
            </a:pPr>
            <a:r>
              <a:rPr lang="ru-RU" dirty="0"/>
              <a:t>Текстуры подготовил Власюк Демьян</a:t>
            </a:r>
          </a:p>
          <a:p>
            <a:pPr marL="0" indent="0">
              <a:buNone/>
            </a:pPr>
            <a:r>
              <a:rPr lang="ru-RU" dirty="0"/>
              <a:t>Музыку написал Павел Штеменко(знакомый)</a:t>
            </a:r>
          </a:p>
          <a:p>
            <a:pPr marL="0" indent="0">
              <a:buNone/>
            </a:pPr>
            <a:r>
              <a:rPr lang="ru-RU" dirty="0"/>
              <a:t>Вдохновлялись веб-сериалом </a:t>
            </a:r>
            <a:r>
              <a:rPr lang="en-US" dirty="0"/>
              <a:t>ENA: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DD81B-14AA-48F7-9AD6-A71CD6D0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16.01.2022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33D003-9C16-4805-B060-9FAB16A6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50" y="3760964"/>
            <a:ext cx="2761805" cy="24544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C25A1A-04F6-4D59-92B7-11C485C3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85" y="3760964"/>
            <a:ext cx="3483420" cy="24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6D09A-7F08-498B-B47C-0D85D280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пРОЦЕСС</a:t>
            </a:r>
            <a:r>
              <a:rPr lang="ru-RU" dirty="0"/>
              <a:t> создания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CEACF4-B756-40EA-B269-EB130FDA1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технической точки зрения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B66E5-DEF3-4498-9481-5A31C74D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CE4EA-3B49-4A00-ADF3-7C7272A626C1}" type="datetime1">
              <a:rPr lang="ru-RU" smtClean="0"/>
              <a:t>16.01.2022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7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F597E-7267-4FE0-9945-DB52AFB2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748211" cy="1371600"/>
          </a:xfrm>
        </p:spPr>
        <p:txBody>
          <a:bodyPr/>
          <a:lstStyle/>
          <a:p>
            <a:r>
              <a:rPr lang="ru-RU" dirty="0"/>
              <a:t>Как сделано 3</a:t>
            </a:r>
            <a:r>
              <a:rPr lang="en-US" dirty="0"/>
              <a:t>d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38E4301-F6EB-4596-A207-89DAA2195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53" y="3059187"/>
            <a:ext cx="7964537" cy="285979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A14B32-0E89-4385-96D2-1EACE9F863FA}"/>
              </a:ext>
            </a:extLst>
          </p:cNvPr>
          <p:cNvSpPr txBox="1"/>
          <p:nvPr/>
        </p:nvSpPr>
        <p:spPr>
          <a:xfrm>
            <a:off x="1066799" y="1728602"/>
            <a:ext cx="108123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Сделано оно с помощью  </a:t>
            </a:r>
            <a:r>
              <a:rPr lang="en-US" i="1" dirty="0">
                <a:solidFill>
                  <a:srgbClr val="202122"/>
                </a:solidFill>
                <a:effectLst/>
              </a:rPr>
              <a:t>Ray casting</a:t>
            </a:r>
            <a:r>
              <a:rPr lang="ru-RU" i="1" dirty="0">
                <a:solidFill>
                  <a:srgbClr val="202122"/>
                </a:solidFill>
                <a:effectLst/>
              </a:rPr>
              <a:t> </a:t>
            </a:r>
            <a:r>
              <a:rPr lang="ru-RU" dirty="0">
                <a:solidFill>
                  <a:srgbClr val="202122"/>
                </a:solidFill>
                <a:effectLst/>
              </a:rPr>
              <a:t>-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метод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рендеринга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в 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компьютерной графике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при </a:t>
            </a:r>
            <a:r>
              <a:rPr lang="ru-RU" dirty="0">
                <a:solidFill>
                  <a:srgbClr val="202122"/>
                </a:solidFill>
                <a:effectLst/>
              </a:rPr>
              <a:t>котором сцена строится на основе замеров пересечения лучей с визуализируемой поверхностью.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53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E0B11-E29B-4B04-8DFB-C377ED9B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генерацию лабиринтов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386D4-859A-49C5-8F09-C23030CE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4292B-2FD5-472F-8BE5-0D76B866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16.01.2022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D94A1B-4E8D-4A39-8305-13F7CC86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83" y="2338562"/>
            <a:ext cx="5270834" cy="33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CA535-2EB9-4B5F-BA0F-C9085FF4A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Давайте перейдем к игре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316F7A-C71B-4C14-8EEB-C89129C97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38ECD-0F78-4046-8F61-143BA80F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06E9A3-1561-45B7-908B-DACC52528ABB}" type="datetime1">
              <a:rPr lang="ru-RU" smtClean="0"/>
              <a:t>16.01.2022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38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{3A26FB9A-039D-4FC6-9A51-266EDA9DF65D}tf78438558_win32</Template>
  <TotalTime>212</TotalTime>
  <Words>166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Garamond</vt:lpstr>
      <vt:lpstr>СавонVTI</vt:lpstr>
      <vt:lpstr>D.E.M.O. GAME</vt:lpstr>
      <vt:lpstr>D.E.M.O. GAME</vt:lpstr>
      <vt:lpstr>Про творческую часть</vt:lpstr>
      <vt:lpstr>пРОЦЕСС создания</vt:lpstr>
      <vt:lpstr>Как сделано 3d</vt:lpstr>
      <vt:lpstr>Про генерацию лабиринтов</vt:lpstr>
      <vt:lpstr>Давайте перейдем к игре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D.E.M.O. GAME</dc:title>
  <dc:creator>Firend Endelire</dc:creator>
  <cp:lastModifiedBy>Firend Endelire</cp:lastModifiedBy>
  <cp:revision>13</cp:revision>
  <dcterms:created xsi:type="dcterms:W3CDTF">2022-01-09T06:52:03Z</dcterms:created>
  <dcterms:modified xsi:type="dcterms:W3CDTF">2022-01-16T16:50:49Z</dcterms:modified>
</cp:coreProperties>
</file>