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8FDD-D548-4944-BFAA-1308B13C632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2521E46-6E8D-4E5B-919B-D8408BF971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23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8FDD-D548-4944-BFAA-1308B13C632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1E46-6E8D-4E5B-919B-D8408BF9717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04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8FDD-D548-4944-BFAA-1308B13C632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1E46-6E8D-4E5B-919B-D8408BF971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5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8FDD-D548-4944-BFAA-1308B13C632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1E46-6E8D-4E5B-919B-D8408BF9717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7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8FDD-D548-4944-BFAA-1308B13C632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1E46-6E8D-4E5B-919B-D8408BF971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33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8FDD-D548-4944-BFAA-1308B13C632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1E46-6E8D-4E5B-919B-D8408BF9717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13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8FDD-D548-4944-BFAA-1308B13C632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1E46-6E8D-4E5B-919B-D8408BF9717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55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8FDD-D548-4944-BFAA-1308B13C632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1E46-6E8D-4E5B-919B-D8408BF9717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64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8FDD-D548-4944-BFAA-1308B13C632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1E46-6E8D-4E5B-919B-D8408BF9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2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8FDD-D548-4944-BFAA-1308B13C632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1E46-6E8D-4E5B-919B-D8408BF9717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73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A788FDD-D548-4944-BFAA-1308B13C632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1E46-6E8D-4E5B-919B-D8408BF9717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6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8FDD-D548-4944-BFAA-1308B13C632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2521E46-6E8D-4E5B-919B-D8408BF9717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41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0559-E101-E2DB-865C-8131B02D3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8759" y="1600200"/>
            <a:ext cx="8254482" cy="1431926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AI -DRIVEN QUIZ APPLICATION WITH  VIDEO LEARNING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1A930-983C-36F0-FA41-7F27EFB3CD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dirty="0"/>
              <a:t>Presented BY-</a:t>
            </a:r>
          </a:p>
          <a:p>
            <a:r>
              <a:rPr lang="en-US" sz="4800" dirty="0"/>
              <a:t>Swapnil Sanjay Pawar</a:t>
            </a:r>
          </a:p>
          <a:p>
            <a:r>
              <a:rPr lang="en-US" sz="4800" dirty="0"/>
              <a:t>Rohan Jaiswal</a:t>
            </a:r>
          </a:p>
          <a:p>
            <a:r>
              <a:rPr lang="en-US" sz="4800" dirty="0"/>
              <a:t>Shreenath Gandhi</a:t>
            </a:r>
          </a:p>
          <a:p>
            <a:r>
              <a:rPr lang="en-US" sz="4800" dirty="0"/>
              <a:t>Priyanka saxena</a:t>
            </a: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08142F2-1BC0-B613-756A-B307192BB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07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7DDB-CE5C-5D4A-CCB7-61DE0E2A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deployement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86AF3-C2AE-1825-B53D-FDD3668AD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Development Environment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Used XAMPP for local development (Apache, MySQL, PHP).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Python Integration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Flask app running in parallel with PHP backend to handle AI model requests.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Database Setup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MySQL for storing user information, video content, quizzes, and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37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221E-E6A8-3840-59EB-49CC41CC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4629E-D9CC-2C67-4416-F00751ECC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Improved AI Quiz Generation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Fine-tune the AI model for more complex and varied questions.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Scalability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Deploy the application on cloud platforms for wider use in educational institutions.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Enhanced Security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features like two-factor authentication for better user security.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66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9BE4-FA81-868D-19A5-7B209803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C7A7-AAC2-16C0-2401-D4B762475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Automation and Efficiency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platform successfully automates quiz generation, reducing manual effort for professors.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Real-Time Feedback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Students benefit from immediate feedback, which reinforces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Potential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project sets the foundation for scalable, AI-driven educational tools that can be used across institutions globally.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9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9739-3F51-C58C-99E2-DDAB0AD7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THANK -YOU</a:t>
            </a:r>
          </a:p>
        </p:txBody>
      </p:sp>
    </p:spTree>
    <p:extLst>
      <p:ext uri="{BB962C8B-B14F-4D97-AF65-F5344CB8AC3E}">
        <p14:creationId xmlns:p14="http://schemas.microsoft.com/office/powerpoint/2010/main" val="222023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87175-C232-4279-BF12-20662F6C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750BC-073F-FFA7-572C-F7361B295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 Objective</a:t>
            </a:r>
            <a:r>
              <a:rPr lang="en-IN" dirty="0"/>
              <a:t>: Develop a web-based platform for professors to upload educational videos and automatically generate quizzes using the Gemini AI model. Students can watch videos and take quizzes to assess their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Key Stakeholders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Professors</a:t>
            </a:r>
            <a:r>
              <a:rPr lang="en-IN" dirty="0"/>
              <a:t>: Upload videos, track student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Students</a:t>
            </a:r>
            <a:r>
              <a:rPr lang="en-IN" dirty="0"/>
              <a:t>: View educational content, take quizzes, and receive instant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Technologies Used</a:t>
            </a:r>
            <a:r>
              <a:rPr lang="en-IN" dirty="0"/>
              <a:t>: PHP, MySQL, Python (Flask), Gemini AI, HTML/CSS, Bootstrap.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7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9C3E-6A66-E161-8D94-CCBFA8BD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57B802-8781-1973-6326-8CE59D1F08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032878"/>
            <a:ext cx="439229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For Professors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Login and registration.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Upload educational videos.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Automatic quiz generation via AI.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View and track student quiz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For Students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Login and registration.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Watch videos.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Take quizzes generated from video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Receive real-time feedback and explanations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63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4FAD-CE97-E6AE-8B9D-E2611B40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8738EC-24B9-B40B-5CE0-BC93D8A27D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171379"/>
            <a:ext cx="1023164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Backend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PHP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Handles user authentication, video management, and displays quizzes.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MySQL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Stores user data, video metadata, quizzes, and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AI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Gemini AI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Generates quizzes automatically from video content using natural language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Flask (Python)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Integrates the AI model with the PHP backend.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Frontend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HTML/CSS &amp; Bootstrap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Provides an intuitive user interface for both students and professors.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96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8C91-E35F-82E2-6420-60E90512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F7EDE-8A4F-B638-CBC3-5D8A63330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AI-Generated Quizzes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After a professor uploads a video, the Gemini AI model analyzes the content and generates multiple-choice questions.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system automates the quiz creation process, reducing the workload for educators.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Real-Time Feedback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Once students complete a quiz, they receive immediate feedback on their performance, including correct answers and explanations.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Results Tracking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Professors can view detailed performance metrics of students, including scores and quiz attempts.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93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84BF-0094-1E48-DC9B-F74EECB9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FD1B6-FB15-94F9-CE05-A87B2F011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b="1" dirty="0"/>
              <a:t>Professor uploads video</a:t>
            </a:r>
            <a:r>
              <a:rPr lang="en-IN" dirty="0"/>
              <a:t>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Gemini AI generates quiz</a:t>
            </a:r>
            <a:r>
              <a:rPr lang="en-IN" dirty="0"/>
              <a:t> from the video content.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Students watch videos</a:t>
            </a:r>
            <a:r>
              <a:rPr lang="en-IN" dirty="0"/>
              <a:t> and are automatically directed to take a quiz.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Students submit quiz</a:t>
            </a:r>
            <a:r>
              <a:rPr lang="en-IN" dirty="0"/>
              <a:t> and receive instant feedback (score + answer explanations).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Professors view quiz results</a:t>
            </a:r>
            <a:r>
              <a:rPr lang="en-IN" dirty="0"/>
              <a:t> for each student.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8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7CCD-4130-30A6-52D8-DFD3CA00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Ai- quiz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D0ECE-FDBA-A2A6-B0C2-5EDF3C8F5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 Gemini AI?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Capable of processing video content and generating relevant quiz questions.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advanced NLP techniques to extract key concepts and generate questions.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Process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Video content is processed.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AI extracts key points and generates questions.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Questions are saved in the system for student quizzes.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45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9426-11BF-ED80-8C7F-3959F781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FEFA3-2E4D-33CD-B4F2-F72FCE521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Database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Users table (professors, students).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Videos table (metadata for uploaded content).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Quizzes table (generated by AI).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Results table (students' quiz scores).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User Interface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Simple and intuitive UI for easy navigation.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Video listing for students with direct access to quizzes.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48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CD6B-1014-42B0-F0D3-9ACA88D1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B6E08F-B3F1-5E93-AE68-04BFE41499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448378"/>
            <a:ext cx="854118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AI Model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Managing the communication between the Python-based AI model and the PHP backend.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Implementing user authentication and secure password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Dynamic Quiz Generation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Ensuring quiz variety and complexity from AI-generated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2733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</TotalTime>
  <Words>662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AI -DRIVEN QUIZ APPLICATION WITH  VIDEO LEARNING </vt:lpstr>
      <vt:lpstr>Project overview</vt:lpstr>
      <vt:lpstr>System features</vt:lpstr>
      <vt:lpstr>Technology stack</vt:lpstr>
      <vt:lpstr>Key functionality</vt:lpstr>
      <vt:lpstr>workflow</vt:lpstr>
      <vt:lpstr>Ai- quiz generation</vt:lpstr>
      <vt:lpstr>System design</vt:lpstr>
      <vt:lpstr>challenges</vt:lpstr>
      <vt:lpstr>deployement</vt:lpstr>
      <vt:lpstr>Future enhancement</vt:lpstr>
      <vt:lpstr>CONCLUSION</vt:lpstr>
      <vt:lpstr>                          THANK -YOU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Swaraj Pawar</dc:creator>
  <cp:lastModifiedBy>Swaraj Pawar</cp:lastModifiedBy>
  <cp:revision>2</cp:revision>
  <dcterms:created xsi:type="dcterms:W3CDTF">2024-09-15T15:11:17Z</dcterms:created>
  <dcterms:modified xsi:type="dcterms:W3CDTF">2024-09-15T15:31:52Z</dcterms:modified>
</cp:coreProperties>
</file>