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6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C091-3774-4D0D-A891-018E59532F9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4551-AE97-49C3-8735-D39C4008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8ED1D81-BE59-4C89-880E-A3583545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" y="0"/>
            <a:ext cx="7097640" cy="29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2E0EF4A-FADE-4D2D-91AB-5BAFC1E6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" y="3291084"/>
            <a:ext cx="7097111" cy="29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51F4B6-72ED-4506-A11C-1AD9AAB0AA5A}"/>
              </a:ext>
            </a:extLst>
          </p:cNvPr>
          <p:cNvSpPr txBox="1"/>
          <p:nvPr/>
        </p:nvSpPr>
        <p:spPr>
          <a:xfrm>
            <a:off x="7835116" y="443344"/>
            <a:ext cx="47769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Basis is 100 </a:t>
            </a:r>
          </a:p>
          <a:p>
            <a:r>
              <a:rPr lang="en-US" dirty="0"/>
              <a:t>(The last 0 is an ancillary qubit)</a:t>
            </a:r>
          </a:p>
          <a:p>
            <a:endParaRPr lang="en-US" dirty="0"/>
          </a:p>
          <a:p>
            <a:r>
              <a:rPr lang="en-US" dirty="0"/>
              <a:t>Lower bound of the success probability is 0.8</a:t>
            </a:r>
          </a:p>
          <a:p>
            <a:endParaRPr lang="en-US" dirty="0"/>
          </a:p>
          <a:p>
            <a:r>
              <a:rPr lang="en-US" dirty="0"/>
              <a:t>The ideal probabilities for the target basis in 1, 2, and 3 iterations are 0.8883, 0.9254,  0.8156 </a:t>
            </a:r>
          </a:p>
          <a:p>
            <a:endParaRPr lang="en-US" dirty="0"/>
          </a:p>
          <a:p>
            <a:r>
              <a:rPr lang="en-US" dirty="0"/>
              <a:t>Circuit Depth are 67, 114</a:t>
            </a:r>
            <a:r>
              <a:rPr lang="en-US"/>
              <a:t>, 179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Virtual and physical qubits mapping is adjusted to prevent the SWAP operations, so the gate noise is smaller.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415A79C9-3DD5-4D63-957B-32D9D114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9" y="6582168"/>
            <a:ext cx="7097109" cy="29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70</Words>
  <Application>Microsoft Office PowerPoint</Application>
  <PresentationFormat>A3 Paper (297x420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Muqing Zheng</dc:creator>
  <cp:lastModifiedBy>Muqing Zheng</cp:lastModifiedBy>
  <cp:revision>4</cp:revision>
  <dcterms:created xsi:type="dcterms:W3CDTF">2021-04-08T15:00:00Z</dcterms:created>
  <dcterms:modified xsi:type="dcterms:W3CDTF">2021-04-08T15:22:59Z</dcterms:modified>
</cp:coreProperties>
</file>