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748"/>
  </p:normalViewPr>
  <p:slideViewPr>
    <p:cSldViewPr snapToGrid="0">
      <p:cViewPr varScale="1">
        <p:scale>
          <a:sx n="152" d="100"/>
          <a:sy n="15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2599-75CB-E643-B282-F71D97CE1FE2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123F-5403-314E-9FFF-B3BE496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B123F-5403-314E-9FFF-B3BE49643F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5486-BB02-2D3B-4DBD-F20759D6B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EE52B-9A34-F6A6-AD79-9E5A98F59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8311-5E89-9831-53A5-E1C80BD2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32B4-A12E-EA0C-B355-510E5FBF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B752-0640-A745-6C97-A717AED3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9E5E-B952-9BA4-25B0-F4BAC1B6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3ED3B-D2E3-9567-4F58-EE9D42166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A6DD-3729-8BF1-30C4-4A9DEE08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EA9D-8D27-9A7F-7AA0-A2083D93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4C92-E1EF-C9FA-AEC1-146A4E9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7FEB-BB43-B7F2-D6F5-8AC66183E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6B67D-88B4-2F0B-95D3-BE4F1DB9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48D0-9B12-694B-6B24-181C1F5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AAC0-73BE-0FEB-9ADF-5CE28F45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8C31-FC60-DCBA-D9B9-436A8C8B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6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5F0E-3C01-2661-A807-BE918B76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4C2-6716-B73F-F44C-F9911BD8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B695-E842-EA85-6209-3760580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2DCC-2664-BF35-E7A1-40B28C4B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CC9E-A036-549F-B071-2EAE0A1D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EEF6-63B3-E7B1-6573-E9187317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71C0-07C5-38C0-0460-AB24DA067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B087-8C8B-F430-B0C6-1E97372D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7FF7-1F89-88F3-CF7C-BABE3F22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7D5C-EAA8-94DF-C925-44C9B04E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205-132E-6544-6C02-5A8634DE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FEEB-C3A7-7EAB-E705-97602D801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048E3-803E-FC57-744C-A8F5CE14B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EDCAE-6B9A-A8F5-94E2-1BCA6168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1C6EE-FF16-5FF0-23A5-3BABBAC7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E6AD-6F69-07F1-D186-A7318F7A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1400-F13F-F1C8-5F51-75608F76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29EB-BD3C-AECF-FC34-626C11D8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7904-4A2C-4FF3-2312-9D74F167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B79BE-135B-2972-AC03-9A1690DEC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B2D4A-5D9E-E072-9B88-0033CA4DB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BD051-230C-75E5-C208-F610C6F0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572A5-3503-8989-0411-C683EE80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B3CC-378E-1E3F-DE05-65304ABC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75D8-3BCB-C2F5-0EA4-F62D2441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50C2A-3F70-5E06-C2C4-C622E608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4650-3712-3BB2-8158-2E383174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471DB-EDC9-BC1B-135D-0DB02B54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B0A0A-BB69-5C2D-2DD6-3DAFF926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997BB-562E-6726-FE89-B471105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E3E0A-00F6-CEA3-C654-6272322A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7272-F403-B26C-A4C0-DA97B872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CA1D-495A-C0CD-7C92-B044D1C0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F0AC9-A4D2-82C6-2E5E-4DF3C890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1861A-7FE9-D2AF-5A4D-508784D7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AE232-880D-1BA4-C808-51A7828B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37DA3-BC8F-50E6-8BE3-A681969C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7F4B-B5E3-D738-4849-CE103404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636A0-5655-176F-D541-67DCBF9A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013FE-E86E-38C5-C182-5AE6305BB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8FE45-0071-B087-C1D8-FD2A480B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0D3F-2211-F1FB-292D-07CFB014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63901-9D36-2D1A-1E5B-FA4C902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FCD3B-378A-FD1D-C852-40F7EDE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4483-0290-C591-1258-598818C3D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77C5-354F-8BB1-59D5-691AB114B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EAFD0-86B5-2F4F-A187-3791DF7C807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95BB-D1CF-07BF-34E8-7EE094648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823A-5617-2BA1-C284-0C5BE0089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05580-9D95-0448-A7C5-F2BC4FC6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95D17C29-4374-F408-C40A-DCA02C0A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" y="663625"/>
            <a:ext cx="12110930" cy="53455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D61D5D-EBFD-68DD-C438-224BE8DB8E07}"/>
              </a:ext>
            </a:extLst>
          </p:cNvPr>
          <p:cNvCxnSpPr>
            <a:cxnSpLocks/>
          </p:cNvCxnSpPr>
          <p:nvPr/>
        </p:nvCxnSpPr>
        <p:spPr>
          <a:xfrm>
            <a:off x="4022134" y="4485545"/>
            <a:ext cx="23011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E7C2AA-5205-4854-4508-C05E56984B08}"/>
              </a:ext>
            </a:extLst>
          </p:cNvPr>
          <p:cNvCxnSpPr>
            <a:cxnSpLocks/>
          </p:cNvCxnSpPr>
          <p:nvPr/>
        </p:nvCxnSpPr>
        <p:spPr>
          <a:xfrm>
            <a:off x="5028378" y="4485545"/>
            <a:ext cx="344161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4E918C-B186-8592-CA02-61D306697B7F}"/>
              </a:ext>
            </a:extLst>
          </p:cNvPr>
          <p:cNvCxnSpPr>
            <a:cxnSpLocks/>
          </p:cNvCxnSpPr>
          <p:nvPr/>
        </p:nvCxnSpPr>
        <p:spPr>
          <a:xfrm>
            <a:off x="3100156" y="4780466"/>
            <a:ext cx="52111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C35E4-A567-727E-AA25-54AACEDDF543}"/>
              </a:ext>
            </a:extLst>
          </p:cNvPr>
          <p:cNvCxnSpPr>
            <a:cxnSpLocks/>
          </p:cNvCxnSpPr>
          <p:nvPr/>
        </p:nvCxnSpPr>
        <p:spPr>
          <a:xfrm>
            <a:off x="7658410" y="4482301"/>
            <a:ext cx="23011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413FA-92A2-03E4-4454-70B9E91843E6}"/>
              </a:ext>
            </a:extLst>
          </p:cNvPr>
          <p:cNvCxnSpPr>
            <a:cxnSpLocks/>
          </p:cNvCxnSpPr>
          <p:nvPr/>
        </p:nvCxnSpPr>
        <p:spPr>
          <a:xfrm>
            <a:off x="9118804" y="4500898"/>
            <a:ext cx="77411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9C9A7B-1FAE-4818-1898-ED3E03FF83DD}"/>
              </a:ext>
            </a:extLst>
          </p:cNvPr>
          <p:cNvCxnSpPr>
            <a:cxnSpLocks/>
          </p:cNvCxnSpPr>
          <p:nvPr/>
        </p:nvCxnSpPr>
        <p:spPr>
          <a:xfrm>
            <a:off x="5785055" y="4780466"/>
            <a:ext cx="573356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9FE2F5-BB72-6CC2-091F-0A795ED8D9AA}"/>
              </a:ext>
            </a:extLst>
          </p:cNvPr>
          <p:cNvCxnSpPr>
            <a:cxnSpLocks/>
          </p:cNvCxnSpPr>
          <p:nvPr/>
        </p:nvCxnSpPr>
        <p:spPr>
          <a:xfrm>
            <a:off x="3714308" y="4500898"/>
            <a:ext cx="2301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084AF9-21B3-9637-B64E-DEFD6E519717}"/>
              </a:ext>
            </a:extLst>
          </p:cNvPr>
          <p:cNvCxnSpPr>
            <a:cxnSpLocks/>
          </p:cNvCxnSpPr>
          <p:nvPr/>
        </p:nvCxnSpPr>
        <p:spPr>
          <a:xfrm>
            <a:off x="4538699" y="4489492"/>
            <a:ext cx="2462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2BF2D8-47B7-A811-8B0C-4F6105C8F685}"/>
              </a:ext>
            </a:extLst>
          </p:cNvPr>
          <p:cNvCxnSpPr>
            <a:cxnSpLocks/>
          </p:cNvCxnSpPr>
          <p:nvPr/>
        </p:nvCxnSpPr>
        <p:spPr>
          <a:xfrm>
            <a:off x="7129496" y="4543287"/>
            <a:ext cx="2291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21771E-8D7C-AF9A-DE2D-C19CD55EBB4A}"/>
              </a:ext>
            </a:extLst>
          </p:cNvPr>
          <p:cNvCxnSpPr>
            <a:cxnSpLocks/>
          </p:cNvCxnSpPr>
          <p:nvPr/>
        </p:nvCxnSpPr>
        <p:spPr>
          <a:xfrm>
            <a:off x="8689828" y="4500898"/>
            <a:ext cx="2039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2D1AB9-8EF4-80E6-3683-F715478871BA}"/>
              </a:ext>
            </a:extLst>
          </p:cNvPr>
          <p:cNvCxnSpPr>
            <a:cxnSpLocks/>
          </p:cNvCxnSpPr>
          <p:nvPr/>
        </p:nvCxnSpPr>
        <p:spPr>
          <a:xfrm>
            <a:off x="4900014" y="6176311"/>
            <a:ext cx="4592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058290-3C62-435F-C0DF-F3AE7E0E5391}"/>
              </a:ext>
            </a:extLst>
          </p:cNvPr>
          <p:cNvCxnSpPr>
            <a:cxnSpLocks/>
          </p:cNvCxnSpPr>
          <p:nvPr/>
        </p:nvCxnSpPr>
        <p:spPr>
          <a:xfrm>
            <a:off x="4900014" y="6465178"/>
            <a:ext cx="43499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CA970B-E9A3-B259-3B46-41B12C5AA2EA}"/>
              </a:ext>
            </a:extLst>
          </p:cNvPr>
          <p:cNvSpPr txBox="1"/>
          <p:nvPr/>
        </p:nvSpPr>
        <p:spPr>
          <a:xfrm>
            <a:off x="5359232" y="5991645"/>
            <a:ext cx="25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Classical Computation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7736E9-5043-EA80-F9A6-82A50BBB3754}"/>
              </a:ext>
            </a:extLst>
          </p:cNvPr>
          <p:cNvSpPr txBox="1"/>
          <p:nvPr/>
        </p:nvSpPr>
        <p:spPr>
          <a:xfrm>
            <a:off x="5359232" y="6308277"/>
            <a:ext cx="280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Quantum Computation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F36C6F-4BFE-B029-A179-320E905C830E}"/>
              </a:ext>
            </a:extLst>
          </p:cNvPr>
          <p:cNvSpPr/>
          <p:nvPr/>
        </p:nvSpPr>
        <p:spPr>
          <a:xfrm>
            <a:off x="2967259" y="3130458"/>
            <a:ext cx="1817699" cy="5873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1D896C-CFB4-81C1-FC46-BA3C541F1AF7}"/>
              </a:ext>
            </a:extLst>
          </p:cNvPr>
          <p:cNvSpPr/>
          <p:nvPr/>
        </p:nvSpPr>
        <p:spPr>
          <a:xfrm>
            <a:off x="5104896" y="2979446"/>
            <a:ext cx="2882479" cy="862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E5651E-4155-82F7-47AC-D72AAE92F2E5}"/>
              </a:ext>
            </a:extLst>
          </p:cNvPr>
          <p:cNvSpPr txBox="1"/>
          <p:nvPr/>
        </p:nvSpPr>
        <p:spPr>
          <a:xfrm>
            <a:off x="3046990" y="2722817"/>
            <a:ext cx="170768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Homogeneous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323557-F0BE-C5AE-7C27-22C954520766}"/>
              </a:ext>
            </a:extLst>
          </p:cNvPr>
          <p:cNvSpPr txBox="1"/>
          <p:nvPr/>
        </p:nvSpPr>
        <p:spPr>
          <a:xfrm>
            <a:off x="5573199" y="2591946"/>
            <a:ext cx="178540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Inhomogeneous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C84AFA-5AFE-9CE6-3949-2D28E1B6993A}"/>
              </a:ext>
            </a:extLst>
          </p:cNvPr>
          <p:cNvSpPr/>
          <p:nvPr/>
        </p:nvSpPr>
        <p:spPr>
          <a:xfrm>
            <a:off x="2077079" y="3188307"/>
            <a:ext cx="587397" cy="4481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2D20F7-0ECD-8545-3F0B-2D6C7A50434D}"/>
              </a:ext>
            </a:extLst>
          </p:cNvPr>
          <p:cNvSpPr txBox="1"/>
          <p:nvPr/>
        </p:nvSpPr>
        <p:spPr>
          <a:xfrm>
            <a:off x="122052" y="3239091"/>
            <a:ext cx="190658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Solution at time 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E6EA1F-84AC-4724-2406-BB4D4E638214}"/>
              </a:ext>
            </a:extLst>
          </p:cNvPr>
          <p:cNvCxnSpPr>
            <a:cxnSpLocks/>
          </p:cNvCxnSpPr>
          <p:nvPr/>
        </p:nvCxnSpPr>
        <p:spPr>
          <a:xfrm>
            <a:off x="8213454" y="4500898"/>
            <a:ext cx="3431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F4D49C-9A61-19E4-E94E-8707170EDF2D}"/>
              </a:ext>
            </a:extLst>
          </p:cNvPr>
          <p:cNvCxnSpPr>
            <a:cxnSpLocks/>
          </p:cNvCxnSpPr>
          <p:nvPr/>
        </p:nvCxnSpPr>
        <p:spPr>
          <a:xfrm>
            <a:off x="7423250" y="4503472"/>
            <a:ext cx="2291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CB4814-12B0-463E-5D75-D5E356808068}"/>
              </a:ext>
            </a:extLst>
          </p:cNvPr>
          <p:cNvCxnSpPr>
            <a:cxnSpLocks/>
          </p:cNvCxnSpPr>
          <p:nvPr/>
        </p:nvCxnSpPr>
        <p:spPr>
          <a:xfrm>
            <a:off x="6494573" y="4777995"/>
            <a:ext cx="573356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2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1B274-104C-DAE3-2A1B-CBEC6EB2E819}"/>
              </a:ext>
            </a:extLst>
          </p:cNvPr>
          <p:cNvSpPr txBox="1"/>
          <p:nvPr/>
        </p:nvSpPr>
        <p:spPr>
          <a:xfrm>
            <a:off x="4833457" y="637564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D6471-0C6A-8F99-85A8-A3ABC9C942CE}"/>
              </a:ext>
            </a:extLst>
          </p:cNvPr>
          <p:cNvSpPr txBox="1"/>
          <p:nvPr/>
        </p:nvSpPr>
        <p:spPr>
          <a:xfrm>
            <a:off x="1101753" y="1444305"/>
            <a:ext cx="26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Classically Computed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62ECE-E76D-CA44-DE88-992B67D6B432}"/>
              </a:ext>
            </a:extLst>
          </p:cNvPr>
          <p:cNvSpPr txBox="1"/>
          <p:nvPr/>
        </p:nvSpPr>
        <p:spPr>
          <a:xfrm>
            <a:off x="6342078" y="1333850"/>
            <a:ext cx="281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Quantumly Computed </a:t>
            </a:r>
            <a:r>
              <a:rPr lang="en-US" dirty="0" err="1"/>
              <a:t>Unitaries</a:t>
            </a:r>
            <a:r>
              <a:rPr lang="en-US" dirty="0"/>
              <a:t> and Summation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BF224-5584-090D-FD0A-4148EC01673C}"/>
              </a:ext>
            </a:extLst>
          </p:cNvPr>
          <p:cNvSpPr txBox="1"/>
          <p:nvPr/>
        </p:nvSpPr>
        <p:spPr>
          <a:xfrm>
            <a:off x="3716323" y="2782668"/>
            <a:ext cx="281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Unitaries</a:t>
            </a:r>
            <a:r>
              <a:rPr lang="en-US" dirty="0"/>
              <a:t>: </a:t>
            </a:r>
          </a:p>
          <a:p>
            <a:r>
              <a:rPr lang="en-US" dirty="0"/>
              <a:t>Hamiltonian Simulation for Schrödinger's Equation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1FD80-649C-9245-9356-FE15CE1B0BE7}"/>
              </a:ext>
            </a:extLst>
          </p:cNvPr>
          <p:cNvSpPr txBox="1"/>
          <p:nvPr/>
        </p:nvSpPr>
        <p:spPr>
          <a:xfrm>
            <a:off x="7348756" y="2782668"/>
            <a:ext cx="484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Summation: Linear Combination of </a:t>
            </a:r>
            <a:r>
              <a:rPr lang="en-US" dirty="0" err="1"/>
              <a:t>Unitaries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Qubits =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log(dimension of </a:t>
            </a:r>
            <a:r>
              <a:rPr lang="en-US" dirty="0" err="1"/>
              <a:t>unitaries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log(Number of terms in the summation)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86B2977-3173-59A4-706C-84F525110D09}"/>
              </a:ext>
            </a:extLst>
          </p:cNvPr>
          <p:cNvSpPr/>
          <p:nvPr/>
        </p:nvSpPr>
        <p:spPr>
          <a:xfrm rot="2837490">
            <a:off x="5694728" y="2123635"/>
            <a:ext cx="430635" cy="7783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5D18F4A-4AD3-9F51-81FC-781880CC1669}"/>
              </a:ext>
            </a:extLst>
          </p:cNvPr>
          <p:cNvSpPr/>
          <p:nvPr/>
        </p:nvSpPr>
        <p:spPr>
          <a:xfrm rot="16200000">
            <a:off x="6695993" y="2993632"/>
            <a:ext cx="430635" cy="7783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B8332E69-73AA-FA44-6667-2796A0B31A2C}"/>
              </a:ext>
            </a:extLst>
          </p:cNvPr>
          <p:cNvSpPr/>
          <p:nvPr/>
        </p:nvSpPr>
        <p:spPr>
          <a:xfrm rot="18562768">
            <a:off x="6057573" y="729411"/>
            <a:ext cx="430635" cy="7783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966DFF7-1972-1CA0-B5AB-72E2C4A1D70A}"/>
              </a:ext>
            </a:extLst>
          </p:cNvPr>
          <p:cNvSpPr/>
          <p:nvPr/>
        </p:nvSpPr>
        <p:spPr>
          <a:xfrm rot="3277668">
            <a:off x="3690727" y="776433"/>
            <a:ext cx="430635" cy="7783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52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Zheng, Muqing</dc:creator>
  <cp:lastModifiedBy>Zheng, Muqing</cp:lastModifiedBy>
  <cp:revision>3</cp:revision>
  <dcterms:created xsi:type="dcterms:W3CDTF">2024-09-04T16:07:04Z</dcterms:created>
  <dcterms:modified xsi:type="dcterms:W3CDTF">2024-09-06T20:01:19Z</dcterms:modified>
</cp:coreProperties>
</file>