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416034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416034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3416034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3416034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416034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3416034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3416034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3416034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4160340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416034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3416034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3416034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asyteam.fr/decouverte-de-la-methode-agile/" TargetMode="External"/><Relationship Id="rId4" Type="http://schemas.openxmlformats.org/officeDocument/2006/relationships/hyperlink" Target="https://www.lemonde.fr/blog/nicerugby/2012/01/01/dessine-moi-une-melee/" TargetMode="External"/><Relationship Id="rId5" Type="http://schemas.openxmlformats.org/officeDocument/2006/relationships/hyperlink" Target="https://youtu.be/VWhLcgo9z74" TargetMode="External"/><Relationship Id="rId6" Type="http://schemas.openxmlformats.org/officeDocument/2006/relationships/hyperlink" Target="https://www.mawia.fr/post/10-techniques-pour-diviser-les-user-stories" TargetMode="External"/><Relationship Id="rId7" Type="http://schemas.openxmlformats.org/officeDocument/2006/relationships/hyperlink" Target="https://youtu.be/VWhLcgo9z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 projet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agile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788" y="2797175"/>
            <a:ext cx="1912436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classique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grandes phases: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1) </a:t>
            </a:r>
            <a:r>
              <a:rPr b="1" lang="fr"/>
              <a:t>Ecriture du cahier des charges</a:t>
            </a:r>
            <a:r>
              <a:rPr lang="fr"/>
              <a:t> (périmètre, coût et délais du projet) par le “product owner”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2) </a:t>
            </a:r>
            <a:r>
              <a:rPr b="1" lang="fr"/>
              <a:t>Développement</a:t>
            </a:r>
            <a:r>
              <a:rPr b="1" lang="fr"/>
              <a:t> du projet</a:t>
            </a:r>
            <a:r>
              <a:rPr lang="fr"/>
              <a:t> par l’équipe de développement pendant </a:t>
            </a:r>
            <a:r>
              <a:rPr b="1" lang="fr"/>
              <a:t>plusieurs mois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3) </a:t>
            </a:r>
            <a:r>
              <a:rPr b="1" lang="fr"/>
              <a:t>Livraison </a:t>
            </a:r>
            <a:r>
              <a:rPr lang="fr"/>
              <a:t>du projet et correctifs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/>
              <a:t>Limites </a:t>
            </a:r>
            <a:r>
              <a:rPr lang="fr"/>
              <a:t>: Ajustements, exercice d’écriture cahier des charges difficile (prendre tout en  compte...), évolution des besoins du client, interprétation du cahier des charges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agile: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principes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</a:t>
            </a:r>
            <a:r>
              <a:rPr b="1" lang="fr"/>
              <a:t>besoins </a:t>
            </a:r>
            <a:r>
              <a:rPr lang="fr"/>
              <a:t>peuvent </a:t>
            </a:r>
            <a:r>
              <a:rPr b="1" lang="fr"/>
              <a:t>changer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 </a:t>
            </a:r>
            <a:r>
              <a:rPr b="1" lang="fr"/>
              <a:t>propriétaire </a:t>
            </a:r>
            <a:r>
              <a:rPr lang="fr"/>
              <a:t>est </a:t>
            </a:r>
            <a:r>
              <a:rPr b="1" lang="fr"/>
              <a:t>responsable </a:t>
            </a:r>
            <a:r>
              <a:rPr lang="fr"/>
              <a:t>des changements (pas trop de changement)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</a:t>
            </a:r>
            <a:r>
              <a:rPr b="1" lang="fr"/>
              <a:t>développeurs </a:t>
            </a:r>
            <a:r>
              <a:rPr lang="fr"/>
              <a:t>travaillent pour réaliser les </a:t>
            </a:r>
            <a:r>
              <a:rPr b="1" lang="fr"/>
              <a:t>évolutions du besoin</a:t>
            </a:r>
            <a:r>
              <a:rPr lang="fr"/>
              <a:t> (être conscient qu’on peut travailler “pour rien”)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Applicable pas seulement dans les projets informatiques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Plusieurs implémentations de la méthode, ici on va se focaliser sur la méthode SCRUM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31325" y="23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SCRUM 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31325" y="806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principes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Une </a:t>
            </a:r>
            <a:r>
              <a:rPr b="1" lang="fr"/>
              <a:t>équipe </a:t>
            </a:r>
            <a:r>
              <a:rPr lang="fr"/>
              <a:t>où tout le monde est au même niveau (qui </a:t>
            </a:r>
            <a:r>
              <a:rPr lang="fr"/>
              <a:t>inclut</a:t>
            </a:r>
            <a:r>
              <a:rPr lang="fr"/>
              <a:t> le product owner)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Des </a:t>
            </a:r>
            <a:r>
              <a:rPr b="1" lang="fr"/>
              <a:t>itérations </a:t>
            </a:r>
            <a:r>
              <a:rPr lang="fr"/>
              <a:t>(ou sprints) : périodiquement l’équipe va livrer des versions du logiciel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 </a:t>
            </a:r>
            <a:r>
              <a:rPr b="1" lang="fr"/>
              <a:t>temps </a:t>
            </a:r>
            <a:r>
              <a:rPr lang="fr"/>
              <a:t>borne tout : itérations, réunions et coût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113" y="2571738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065125" y="4379975"/>
            <a:ext cx="57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le module </a:t>
            </a:r>
            <a:r>
              <a:rPr lang="fr" sz="1100"/>
              <a:t>turtle dans la mélée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de cahier des charges mais un “backlog”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backlog est composé d’users stories (US). Les US représentent les</a:t>
            </a:r>
            <a:r>
              <a:rPr b="1" lang="fr"/>
              <a:t> besoins fonctionnels </a:t>
            </a:r>
            <a:r>
              <a:rPr lang="fr"/>
              <a:t>→  viser les éléments “démo-friendly”.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En tant que &lt;qui&gt;, je veux &lt;quoi&gt; afin de &lt;pourquoi&gt;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Contient tout ce que l’équipe souhaite faire (pas forcément réalisable)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Chaque US doit avoir un coût (chiffré de façon abstraite) et une priorité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On peut intégrer les </a:t>
            </a:r>
            <a:r>
              <a:rPr b="1" lang="fr"/>
              <a:t>besoins non fonctionnels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→  pense-bête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125" y="2714200"/>
            <a:ext cx="2853375" cy="22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11425" y="4199175"/>
            <a:ext cx="571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TOUT PEUT (ET VA) CHANGER!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261475" y="328700"/>
            <a:ext cx="8520600" cy="4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Conception des sprints : Choisir les US, les décomposer en tâches courtes (ne pas oublier tests, documentations, qualité..)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Répartition</a:t>
            </a:r>
            <a:r>
              <a:rPr lang="fr"/>
              <a:t> et suivi des tâches : Daily meeting, kanban board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 On doit échanger les rôles (on évite la sur-spécialisation) →  bonne connaissance du logiciel par l’ensemble de l’équipe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488" y="937300"/>
            <a:ext cx="3565025" cy="24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image 1 : </a:t>
            </a:r>
            <a:r>
              <a:rPr lang="fr" sz="1400" u="sng">
                <a:solidFill>
                  <a:schemeClr val="hlink"/>
                </a:solidFill>
                <a:hlinkClick r:id="rId3"/>
              </a:rPr>
              <a:t>https://easyteam.fr/decouverte-de-la-methode-agile/</a:t>
            </a:r>
            <a:r>
              <a:rPr lang="fr" sz="1400"/>
              <a:t> 20/11/2021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la mélée</a:t>
            </a:r>
            <a:r>
              <a:rPr lang="fr" sz="1400"/>
              <a:t> : </a:t>
            </a:r>
            <a:r>
              <a:rPr lang="fr" sz="1400" u="sng">
                <a:solidFill>
                  <a:schemeClr val="hlink"/>
                </a:solidFill>
                <a:hlinkClick r:id="rId4"/>
              </a:rPr>
              <a:t>https://www.lemonde.fr/blog/nicerugby/2012/01/01/dessine-moi-une-melee/</a:t>
            </a:r>
            <a:r>
              <a:rPr lang="fr" sz="1400"/>
              <a:t> 20/11/2021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image 2 : </a:t>
            </a:r>
            <a:r>
              <a:rPr lang="fr" sz="1400"/>
              <a:t>Génie Logiciel - SCRUM par Xavier Blanc </a:t>
            </a:r>
            <a:r>
              <a:rPr lang="fr" sz="1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https://youtu.be/VWhLcgo9z74</a:t>
            </a:r>
            <a:r>
              <a:rPr lang="fr" sz="1400"/>
              <a:t> 20/11/2021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image 3 : </a:t>
            </a:r>
            <a:r>
              <a:rPr lang="fr" sz="1400" u="sng">
                <a:solidFill>
                  <a:schemeClr val="hlink"/>
                </a:solidFill>
                <a:hlinkClick r:id="rId6"/>
              </a:rPr>
              <a:t>https://www.mawia.fr/post/10-techniques-pour-diviser-les-user-stories</a:t>
            </a:r>
            <a:r>
              <a:rPr lang="fr" sz="1400"/>
              <a:t> </a:t>
            </a:r>
            <a:r>
              <a:rPr lang="fr" sz="1400"/>
              <a:t>20/11/2021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400"/>
              <a:t>Pour aller plus loin</a:t>
            </a:r>
            <a:r>
              <a:rPr lang="fr" sz="1400"/>
              <a:t> : Génie Logiciel - SCRUM par Xavier Blanc </a:t>
            </a:r>
            <a:r>
              <a:rPr lang="fr" sz="1400" u="sng">
                <a:solidFill>
                  <a:schemeClr val="hlink"/>
                </a:solidFill>
                <a:hlinkClick r:id="rId7"/>
              </a:rPr>
              <a:t>https://youtu.be/VWhLcgo9z74</a:t>
            </a:r>
            <a:r>
              <a:rPr lang="fr" sz="1400"/>
              <a:t>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22610C489F8641A55D878FD22837FD" ma:contentTypeVersion="2" ma:contentTypeDescription="Crée un document." ma:contentTypeScope="" ma:versionID="e9b7145b56e79f6dcd9728089f81d986">
  <xsd:schema xmlns:xsd="http://www.w3.org/2001/XMLSchema" xmlns:xs="http://www.w3.org/2001/XMLSchema" xmlns:p="http://schemas.microsoft.com/office/2006/metadata/properties" xmlns:ns2="ea3f697f-6328-40dd-9ceb-9e9244f61ac6" targetNamespace="http://schemas.microsoft.com/office/2006/metadata/properties" ma:root="true" ma:fieldsID="e1d99679ea58e2e9a82ede56735688e2" ns2:_="">
    <xsd:import namespace="ea3f697f-6328-40dd-9ceb-9e9244f61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f697f-6328-40dd-9ceb-9e9244f61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A9664B-338D-4EF6-AC32-09EDA6B323D1}"/>
</file>

<file path=customXml/itemProps2.xml><?xml version="1.0" encoding="utf-8"?>
<ds:datastoreItem xmlns:ds="http://schemas.openxmlformats.org/officeDocument/2006/customXml" ds:itemID="{24F4E887-68A7-4B12-BA31-02C47B5AF8B6}"/>
</file>

<file path=customXml/itemProps3.xml><?xml version="1.0" encoding="utf-8"?>
<ds:datastoreItem xmlns:ds="http://schemas.openxmlformats.org/officeDocument/2006/customXml" ds:itemID="{1FD23056-6743-40CE-966C-27702DD7987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0x010100F122610C489F8641A55D878FD22837FD</vt:lpwstr>
  </property>
</Properties>
</file>