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F2E6E-F063-4B59-8529-CC496C6D7E7F}" v="14" dt="2022-03-20T12:17:52.024"/>
    <p1510:client id="{CF072EF1-50DB-2340-15FA-B9F4045F7624}" v="61" dt="2022-03-20T12:11:5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397683a38f88e65ff9c81591c0927be7f262ce3ee47bb3b4fcdbb381cdcab0a8::" providerId="AD" clId="Web-{B4DB4449-7CDF-3691-47C4-FC31DC35482B}"/>
    <pc:docChg chg="addSld modSld">
      <pc:chgData name="Utilisateur invité" userId="S::urn:spo:anon#397683a38f88e65ff9c81591c0927be7f262ce3ee47bb3b4fcdbb381cdcab0a8::" providerId="AD" clId="Web-{B4DB4449-7CDF-3691-47C4-FC31DC35482B}" dt="2022-03-01T10:47:08.043" v="13" actId="1076"/>
      <pc:docMkLst>
        <pc:docMk/>
      </pc:docMkLst>
      <pc:sldChg chg="modSp modTransition">
        <pc:chgData name="Utilisateur invité" userId="S::urn:spo:anon#397683a38f88e65ff9c81591c0927be7f262ce3ee47bb3b4fcdbb381cdcab0a8::" providerId="AD" clId="Web-{B4DB4449-7CDF-3691-47C4-FC31DC35482B}" dt="2022-03-01T10:47:08.043" v="13" actId="1076"/>
        <pc:sldMkLst>
          <pc:docMk/>
          <pc:sldMk cId="3784089036" sldId="256"/>
        </pc:sldMkLst>
        <pc:spChg chg="mod">
          <ac:chgData name="Utilisateur invité" userId="S::urn:spo:anon#397683a38f88e65ff9c81591c0927be7f262ce3ee47bb3b4fcdbb381cdcab0a8::" providerId="AD" clId="Web-{B4DB4449-7CDF-3691-47C4-FC31DC35482B}" dt="2022-03-01T10:47:08.043" v="13" actId="1076"/>
          <ac:spMkLst>
            <pc:docMk/>
            <pc:sldMk cId="3784089036" sldId="256"/>
            <ac:spMk id="2" creationId="{00000000-0000-0000-0000-000000000000}"/>
          </ac:spMkLst>
        </pc:spChg>
      </pc:sldChg>
      <pc:sldChg chg="modSp add replId">
        <pc:chgData name="Utilisateur invité" userId="S::urn:spo:anon#397683a38f88e65ff9c81591c0927be7f262ce3ee47bb3b4fcdbb381cdcab0a8::" providerId="AD" clId="Web-{B4DB4449-7CDF-3691-47C4-FC31DC35482B}" dt="2022-03-01T10:46:50.230" v="12" actId="1076"/>
        <pc:sldMkLst>
          <pc:docMk/>
          <pc:sldMk cId="1789159085" sldId="257"/>
        </pc:sldMkLst>
        <pc:spChg chg="mod">
          <ac:chgData name="Utilisateur invité" userId="S::urn:spo:anon#397683a38f88e65ff9c81591c0927be7f262ce3ee47bb3b4fcdbb381cdcab0a8::" providerId="AD" clId="Web-{B4DB4449-7CDF-3691-47C4-FC31DC35482B}" dt="2022-03-01T10:46:50.230" v="12" actId="1076"/>
          <ac:spMkLst>
            <pc:docMk/>
            <pc:sldMk cId="1789159085" sldId="257"/>
            <ac:spMk id="2" creationId="{00000000-0000-0000-0000-000000000000}"/>
          </ac:spMkLst>
        </pc:spChg>
      </pc:sldChg>
    </pc:docChg>
  </pc:docChgLst>
  <pc:docChgLst>
    <pc:chgData name="Utilisateur invité" userId="S::urn:spo:anon#cde1995c961fff80951dde4b129d0b97ea1aa52a89c692a393e5e3e286d58ac2::" providerId="AD" clId="Web-{CF072EF1-50DB-2340-15FA-B9F4045F7624}"/>
    <pc:docChg chg="modSld modMainMaster">
      <pc:chgData name="Utilisateur invité" userId="S::urn:spo:anon#cde1995c961fff80951dde4b129d0b97ea1aa52a89c692a393e5e3e286d58ac2::" providerId="AD" clId="Web-{CF072EF1-50DB-2340-15FA-B9F4045F7624}" dt="2022-03-20T12:11:58.953" v="58"/>
      <pc:docMkLst>
        <pc:docMk/>
      </pc:docMkLst>
      <pc:sldChg chg="addSp delSp modSp">
        <pc:chgData name="Utilisateur invité" userId="S::urn:spo:anon#cde1995c961fff80951dde4b129d0b97ea1aa52a89c692a393e5e3e286d58ac2::" providerId="AD" clId="Web-{CF072EF1-50DB-2340-15FA-B9F4045F7624}" dt="2022-03-20T12:10:31.295" v="30" actId="1076"/>
        <pc:sldMkLst>
          <pc:docMk/>
          <pc:sldMk cId="4083217594" sldId="256"/>
        </pc:sldMkLst>
        <pc:spChg chg="add mod">
          <ac:chgData name="Utilisateur invité" userId="S::urn:spo:anon#cde1995c961fff80951dde4b129d0b97ea1aa52a89c692a393e5e3e286d58ac2::" providerId="AD" clId="Web-{CF072EF1-50DB-2340-15FA-B9F4045F7624}" dt="2022-03-20T12:10:31.295" v="30" actId="1076"/>
          <ac:spMkLst>
            <pc:docMk/>
            <pc:sldMk cId="4083217594" sldId="256"/>
            <ac:spMk id="4" creationId="{141521E2-4D19-4C45-A387-C04B50B0BB03}"/>
          </ac:spMkLst>
        </pc:spChg>
        <pc:spChg chg="add del mod">
          <ac:chgData name="Utilisateur invité" userId="S::urn:spo:anon#cde1995c961fff80951dde4b129d0b97ea1aa52a89c692a393e5e3e286d58ac2::" providerId="AD" clId="Web-{CF072EF1-50DB-2340-15FA-B9F4045F7624}" dt="2022-03-20T12:08:19.104" v="2"/>
          <ac:spMkLst>
            <pc:docMk/>
            <pc:sldMk cId="4083217594" sldId="256"/>
            <ac:spMk id="5" creationId="{046C5F47-E7C1-4182-9E31-A41C9DEE63C0}"/>
          </ac:spMkLst>
        </pc:spChg>
        <pc:spChg chg="add mod">
          <ac:chgData name="Utilisateur invité" userId="S::urn:spo:anon#cde1995c961fff80951dde4b129d0b97ea1aa52a89c692a393e5e3e286d58ac2::" providerId="AD" clId="Web-{CF072EF1-50DB-2340-15FA-B9F4045F7624}" dt="2022-03-20T12:08:31.964" v="4"/>
          <ac:spMkLst>
            <pc:docMk/>
            <pc:sldMk cId="4083217594" sldId="256"/>
            <ac:spMk id="6" creationId="{D281831A-218E-47A8-A4AD-5076CCD840FA}"/>
          </ac:spMkLst>
        </pc:spChg>
      </pc:sldChg>
      <pc:sldChg chg="addSp modSp">
        <pc:chgData name="Utilisateur invité" userId="S::urn:spo:anon#cde1995c961fff80951dde4b129d0b97ea1aa52a89c692a393e5e3e286d58ac2::" providerId="AD" clId="Web-{CF072EF1-50DB-2340-15FA-B9F4045F7624}" dt="2022-03-20T12:09:53.356" v="27"/>
        <pc:sldMkLst>
          <pc:docMk/>
          <pc:sldMk cId="4108756778" sldId="257"/>
        </pc:sldMkLst>
        <pc:spChg chg="add mod">
          <ac:chgData name="Utilisateur invité" userId="S::urn:spo:anon#cde1995c961fff80951dde4b129d0b97ea1aa52a89c692a393e5e3e286d58ac2::" providerId="AD" clId="Web-{CF072EF1-50DB-2340-15FA-B9F4045F7624}" dt="2022-03-20T12:09:53.356" v="27"/>
          <ac:spMkLst>
            <pc:docMk/>
            <pc:sldMk cId="4108756778" sldId="257"/>
            <ac:spMk id="3" creationId="{4EC125C4-A47E-47A8-A3D4-123B92746185}"/>
          </ac:spMkLst>
        </pc:spChg>
        <pc:spChg chg="add mod">
          <ac:chgData name="Utilisateur invité" userId="S::urn:spo:anon#cde1995c961fff80951dde4b129d0b97ea1aa52a89c692a393e5e3e286d58ac2::" providerId="AD" clId="Web-{CF072EF1-50DB-2340-15FA-B9F4045F7624}" dt="2022-03-20T12:08:34.354" v="5"/>
          <ac:spMkLst>
            <pc:docMk/>
            <pc:sldMk cId="4108756778" sldId="257"/>
            <ac:spMk id="7" creationId="{E0986BAA-9C0A-444D-BDCF-8868A34674CD}"/>
          </ac:spMkLst>
        </pc:spChg>
      </pc:sldChg>
      <pc:sldChg chg="addSp modSp">
        <pc:chgData name="Utilisateur invité" userId="S::urn:spo:anon#cde1995c961fff80951dde4b129d0b97ea1aa52a89c692a393e5e3e286d58ac2::" providerId="AD" clId="Web-{CF072EF1-50DB-2340-15FA-B9F4045F7624}" dt="2022-03-20T12:09:53.356" v="27"/>
        <pc:sldMkLst>
          <pc:docMk/>
          <pc:sldMk cId="412916943" sldId="258"/>
        </pc:sldMkLst>
        <pc:spChg chg="add mod">
          <ac:chgData name="Utilisateur invité" userId="S::urn:spo:anon#cde1995c961fff80951dde4b129d0b97ea1aa52a89c692a393e5e3e286d58ac2::" providerId="AD" clId="Web-{CF072EF1-50DB-2340-15FA-B9F4045F7624}" dt="2022-03-20T12:09:53.356" v="27"/>
          <ac:spMkLst>
            <pc:docMk/>
            <pc:sldMk cId="412916943" sldId="258"/>
            <ac:spMk id="3" creationId="{2C97F2E8-3C62-435D-87C9-F2C2FD8B2283}"/>
          </ac:spMkLst>
        </pc:spChg>
        <pc:spChg chg="add mod">
          <ac:chgData name="Utilisateur invité" userId="S::urn:spo:anon#cde1995c961fff80951dde4b129d0b97ea1aa52a89c692a393e5e3e286d58ac2::" providerId="AD" clId="Web-{CF072EF1-50DB-2340-15FA-B9F4045F7624}" dt="2022-03-20T12:08:34.354" v="5"/>
          <ac:spMkLst>
            <pc:docMk/>
            <pc:sldMk cId="412916943" sldId="258"/>
            <ac:spMk id="4" creationId="{A8DF7B48-B800-413F-A273-F7F8568C35C3}"/>
          </ac:spMkLst>
        </pc:spChg>
      </pc:sldChg>
      <pc:sldChg chg="addSp delSp modSp">
        <pc:chgData name="Utilisateur invité" userId="S::urn:spo:anon#cde1995c961fff80951dde4b129d0b97ea1aa52a89c692a393e5e3e286d58ac2::" providerId="AD" clId="Web-{CF072EF1-50DB-2340-15FA-B9F4045F7624}" dt="2022-03-20T12:11:58.953" v="58"/>
        <pc:sldMkLst>
          <pc:docMk/>
          <pc:sldMk cId="72486517" sldId="259"/>
        </pc:sldMkLst>
        <pc:spChg chg="mod">
          <ac:chgData name="Utilisateur invité" userId="S::urn:spo:anon#cde1995c961fff80951dde4b129d0b97ea1aa52a89c692a393e5e3e286d58ac2::" providerId="AD" clId="Web-{CF072EF1-50DB-2340-15FA-B9F4045F7624}" dt="2022-03-20T12:11:50.938" v="57" actId="20577"/>
          <ac:spMkLst>
            <pc:docMk/>
            <pc:sldMk cId="72486517" sldId="259"/>
            <ac:spMk id="2" creationId="{02B45DC6-1997-439F-B6D8-5DBA795D8F71}"/>
          </ac:spMkLst>
        </pc:spChg>
        <pc:spChg chg="del">
          <ac:chgData name="Utilisateur invité" userId="S::urn:spo:anon#cde1995c961fff80951dde4b129d0b97ea1aa52a89c692a393e5e3e286d58ac2::" providerId="AD" clId="Web-{CF072EF1-50DB-2340-15FA-B9F4045F7624}" dt="2022-03-20T12:11:58.953" v="58"/>
          <ac:spMkLst>
            <pc:docMk/>
            <pc:sldMk cId="72486517" sldId="259"/>
            <ac:spMk id="3" creationId="{DADC2D3C-B094-4F2F-A4D7-3BC18D2A5558}"/>
          </ac:spMkLst>
        </pc:spChg>
        <pc:spChg chg="add mod">
          <ac:chgData name="Utilisateur invité" userId="S::urn:spo:anon#cde1995c961fff80951dde4b129d0b97ea1aa52a89c692a393e5e3e286d58ac2::" providerId="AD" clId="Web-{CF072EF1-50DB-2340-15FA-B9F4045F7624}" dt="2022-03-20T12:09:53.356" v="27"/>
          <ac:spMkLst>
            <pc:docMk/>
            <pc:sldMk cId="72486517" sldId="259"/>
            <ac:spMk id="4" creationId="{0CBB7EB9-4537-412F-BF3C-DE98C2394780}"/>
          </ac:spMkLst>
        </pc:spChg>
        <pc:spChg chg="add mod">
          <ac:chgData name="Utilisateur invité" userId="S::urn:spo:anon#cde1995c961fff80951dde4b129d0b97ea1aa52a89c692a393e5e3e286d58ac2::" providerId="AD" clId="Web-{CF072EF1-50DB-2340-15FA-B9F4045F7624}" dt="2022-03-20T12:08:34.354" v="5"/>
          <ac:spMkLst>
            <pc:docMk/>
            <pc:sldMk cId="72486517" sldId="259"/>
            <ac:spMk id="5" creationId="{3B8ED825-B968-4958-A27E-86C6129DA612}"/>
          </ac:spMkLst>
        </pc:spChg>
      </pc:sldChg>
      <pc:sldMasterChg chg="modSp mod modSldLayout">
        <pc:chgData name="Utilisateur invité" userId="S::urn:spo:anon#cde1995c961fff80951dde4b129d0b97ea1aa52a89c692a393e5e3e286d58ac2::" providerId="AD" clId="Web-{CF072EF1-50DB-2340-15FA-B9F4045F7624}" dt="2022-03-20T12:09:53.356" v="27"/>
        <pc:sldMasterMkLst>
          <pc:docMk/>
          <pc:sldMasterMk cId="3572401255" sldId="2147483672"/>
        </pc:sldMasterMkLst>
        <pc:spChg chg="mod">
          <ac:chgData name="Utilisateur invité" userId="S::urn:spo:anon#cde1995c961fff80951dde4b129d0b97ea1aa52a89c692a393e5e3e286d58ac2::" providerId="AD" clId="Web-{CF072EF1-50DB-2340-15FA-B9F4045F7624}" dt="2022-03-20T12:09:53.356" v="27"/>
          <ac:spMkLst>
            <pc:docMk/>
            <pc:sldMasterMk cId="3572401255" sldId="2147483672"/>
            <ac:spMk id="5" creationId="{2E9D0933-AA03-4018-8E37-004CFB9F61D6}"/>
          </ac:spMkLst>
        </pc:sp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866402220" sldId="2147483673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866402220" sldId="2147483673"/>
              <ac:spMk id="5" creationId="{2A4029CF-BA62-4CCD-956E-FFA0B37B8A3D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679455269" sldId="2147483674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679455269" sldId="2147483674"/>
              <ac:spMk id="5" creationId="{512B3CC0-B649-4509-A4B6-DF9D20EFACE6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3198128700" sldId="2147483675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3198128700" sldId="2147483675"/>
              <ac:spMk id="6" creationId="{1E2E88C0-25A5-46F9-AB35-EAD50E6B913C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3863019353" sldId="2147483676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3863019353" sldId="2147483676"/>
              <ac:spMk id="6" creationId="{BEF1A6FB-8C14-46D1-90A5-0FF11DE78632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4237255647" sldId="2147483677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4237255647" sldId="2147483677"/>
              <ac:spMk id="3" creationId="{45277605-C9C8-432E-9662-D7D410B151D5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262376483" sldId="2147483678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262376483" sldId="2147483678"/>
              <ac:spMk id="4" creationId="{8E272BB4-C8D8-4F74-9677-5AC979932A75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249589153" sldId="2147483679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249589153" sldId="2147483679"/>
              <ac:spMk id="8" creationId="{209DF31B-BD07-4DC2-95C2-B77E51AAEFF7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417915903" sldId="2147483680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417915903" sldId="2147483680"/>
              <ac:spMk id="6" creationId="{C2F95E57-622C-4199-940E-F5462E1AC44A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2497703717" sldId="2147483681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2497703717" sldId="2147483681"/>
              <ac:spMk id="5" creationId="{951B4831-6C0B-4E0B-A341-91E4C5D36B79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3199846891" sldId="2147483682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3199846891" sldId="2147483682"/>
              <ac:spMk id="5" creationId="{3DFB7BBD-CEEB-4256-84B2-6D907E118806}"/>
            </ac:spMkLst>
          </pc:spChg>
        </pc:sldLayoutChg>
        <pc:sldLayoutChg chg="modSp mod">
          <pc:chgData name="Utilisateur invité" userId="S::urn:spo:anon#cde1995c961fff80951dde4b129d0b97ea1aa52a89c692a393e5e3e286d58ac2::" providerId="AD" clId="Web-{CF072EF1-50DB-2340-15FA-B9F4045F7624}" dt="2022-03-20T12:09:53.356" v="27"/>
          <pc:sldLayoutMkLst>
            <pc:docMk/>
            <pc:sldMasterMk cId="3572401255" sldId="2147483672"/>
            <pc:sldLayoutMk cId="3352691788" sldId="2147483683"/>
          </pc:sldLayoutMkLst>
          <pc:spChg chg="mod">
            <ac:chgData name="Utilisateur invité" userId="S::urn:spo:anon#cde1995c961fff80951dde4b129d0b97ea1aa52a89c692a393e5e3e286d58ac2::" providerId="AD" clId="Web-{CF072EF1-50DB-2340-15FA-B9F4045F7624}" dt="2022-03-20T12:09:53.356" v="27"/>
            <ac:spMkLst>
              <pc:docMk/>
              <pc:sldMasterMk cId="3572401255" sldId="2147483672"/>
              <pc:sldLayoutMk cId="3352691788" sldId="2147483683"/>
              <ac:spMk id="5" creationId="{78806724-A87A-4231-BFD9-277482AF78CF}"/>
            </ac:spMkLst>
          </pc:spChg>
        </pc:sldLayoutChg>
      </pc:sldMasterChg>
    </pc:docChg>
  </pc:docChgLst>
  <pc:docChgLst>
    <pc:chgData name="BENSACQ MATHIS" userId="c895e8f2-a652-44e2-9f63-228e50b86019" providerId="ADAL" clId="{4DCF2E6E-F063-4B59-8529-CC496C6D7E7F}"/>
    <pc:docChg chg="undo custSel modSld">
      <pc:chgData name="BENSACQ MATHIS" userId="c895e8f2-a652-44e2-9f63-228e50b86019" providerId="ADAL" clId="{4DCF2E6E-F063-4B59-8529-CC496C6D7E7F}" dt="2022-03-20T12:17:52.024" v="9" actId="26606"/>
      <pc:docMkLst>
        <pc:docMk/>
      </pc:docMkLst>
      <pc:sldChg chg="addSp delSp modSp mod">
        <pc:chgData name="BENSACQ MATHIS" userId="c895e8f2-a652-44e2-9f63-228e50b86019" providerId="ADAL" clId="{4DCF2E6E-F063-4B59-8529-CC496C6D7E7F}" dt="2022-03-20T12:17:52.024" v="9" actId="26606"/>
        <pc:sldMkLst>
          <pc:docMk/>
          <pc:sldMk cId="412916943" sldId="258"/>
        </pc:sldMkLst>
        <pc:spChg chg="mo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2" creationId="{D366BA72-98AA-4427-8C81-3A83366A62F3}"/>
          </ac:spMkLst>
        </pc:spChg>
        <pc:spChg chg="mod or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3" creationId="{2C97F2E8-3C62-435D-87C9-F2C2FD8B2283}"/>
          </ac:spMkLst>
        </pc:spChg>
        <pc:spChg chg="mo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4" creationId="{A8DF7B48-B800-413F-A273-F7F8568C35C3}"/>
          </ac:spMkLst>
        </pc:spChg>
        <pc:spChg chg="del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10" creationId="{ADE57300-C7FF-4578-99A0-42B0295B123C}"/>
          </ac:spMkLst>
        </pc:spChg>
        <pc:spChg chg="del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12" creationId="{F3FF94B3-6D3E-44FE-BB02-A9027C0003C7}"/>
          </ac:spMkLst>
        </pc:spChg>
        <pc:spChg chg="del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14" creationId="{CD7F9EC8-0E2C-4023-9DD1-73BEF6B80D13}"/>
          </ac:spMkLst>
        </pc:spChg>
        <pc:spChg chg="del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16" creationId="{AACEB7BF-F8E5-4078-97E4-4276495F2BC2}"/>
          </ac:spMkLst>
        </pc:spChg>
        <pc:spChg chg="del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18" creationId="{C0301BA4-10E6-44CC-9EEC-727EDF3BC4B8}"/>
          </ac:spMkLst>
        </pc:spChg>
        <pc:spChg chg="ad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22" creationId="{3C4D449C-F48D-56CF-45C4-2A4AB3A89D39}"/>
          </ac:spMkLst>
        </pc:spChg>
        <pc:spChg chg="ad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25" creationId="{A082E5AA-6E5F-4FCC-8C41-11E32F833BFC}"/>
          </ac:spMkLst>
        </pc:spChg>
        <pc:spChg chg="ad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27" creationId="{92BE0106-0C20-465B-A1BE-0BAC2737B1AD}"/>
          </ac:spMkLst>
        </pc:spChg>
        <pc:spChg chg="add">
          <ac:chgData name="BENSACQ MATHIS" userId="c895e8f2-a652-44e2-9f63-228e50b86019" providerId="ADAL" clId="{4DCF2E6E-F063-4B59-8529-CC496C6D7E7F}" dt="2022-03-20T12:17:52.024" v="9" actId="26606"/>
          <ac:spMkLst>
            <pc:docMk/>
            <pc:sldMk cId="412916943" sldId="258"/>
            <ac:spMk id="29" creationId="{4A3D569D-D3A6-49CA-A483-291E95DACA14}"/>
          </ac:spMkLst>
        </pc:spChg>
        <pc:picChg chg="mod">
          <ac:chgData name="BENSACQ MATHIS" userId="c895e8f2-a652-44e2-9f63-228e50b86019" providerId="ADAL" clId="{4DCF2E6E-F063-4B59-8529-CC496C6D7E7F}" dt="2022-03-20T12:17:52.024" v="9" actId="26606"/>
          <ac:picMkLst>
            <pc:docMk/>
            <pc:sldMk cId="412916943" sldId="258"/>
            <ac:picMk id="5" creationId="{29A3B420-7704-4CB0-840D-B90D6B316A94}"/>
          </ac:picMkLst>
        </pc:picChg>
        <pc:picChg chg="mod">
          <ac:chgData name="BENSACQ MATHIS" userId="c895e8f2-a652-44e2-9f63-228e50b86019" providerId="ADAL" clId="{4DCF2E6E-F063-4B59-8529-CC496C6D7E7F}" dt="2022-03-20T12:17:52.024" v="9" actId="26606"/>
          <ac:picMkLst>
            <pc:docMk/>
            <pc:sldMk cId="412916943" sldId="258"/>
            <ac:picMk id="6" creationId="{0B2D1B59-B757-466B-AD28-681D48799943}"/>
          </ac:picMkLst>
        </pc:picChg>
      </pc:sldChg>
      <pc:sldChg chg="addSp delSp modSp mod setBg addAnim delAnim">
        <pc:chgData name="BENSACQ MATHIS" userId="c895e8f2-a652-44e2-9f63-228e50b86019" providerId="ADAL" clId="{4DCF2E6E-F063-4B59-8529-CC496C6D7E7F}" dt="2022-03-20T12:17:23.600" v="8" actId="26606"/>
        <pc:sldMkLst>
          <pc:docMk/>
          <pc:sldMk cId="72486517" sldId="259"/>
        </pc:sldMkLst>
        <pc:spChg chg="mo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2" creationId="{02B45DC6-1997-439F-B6D8-5DBA795D8F71}"/>
          </ac:spMkLst>
        </pc:spChg>
        <pc:spChg chg="mo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4" creationId="{0CBB7EB9-4537-412F-BF3C-DE98C2394780}"/>
          </ac:spMkLst>
        </pc:spChg>
        <pc:spChg chg="mod or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5" creationId="{3B8ED825-B968-4958-A27E-86C6129DA612}"/>
          </ac:spMkLst>
        </pc:spChg>
        <pc:spChg chg="ad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8" creationId="{ADE57300-C7FF-4578-99A0-42B0295B123C}"/>
          </ac:spMkLst>
        </pc:spChg>
        <pc:spChg chg="ad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9" creationId="{F3FF94B3-6D3E-44FE-BB02-A9027C0003C7}"/>
          </ac:spMkLst>
        </pc:spChg>
        <pc:spChg chg="ad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10" creationId="{FAF3766F-DEF3-4802-BB0D-7A18EDD9704F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11" creationId="{ADE57300-C7FF-4578-99A0-42B0295B123C}"/>
          </ac:spMkLst>
        </pc:spChg>
        <pc:spChg chg="ad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12" creationId="{B2C335F7-F61C-4EB4-80F2-4B1438FE66BB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13" creationId="{F3FF94B3-6D3E-44FE-BB02-A9027C0003C7}"/>
          </ac:spMkLst>
        </pc:spChg>
        <pc:spChg chg="add">
          <ac:chgData name="BENSACQ MATHIS" userId="c895e8f2-a652-44e2-9f63-228e50b86019" providerId="ADAL" clId="{4DCF2E6E-F063-4B59-8529-CC496C6D7E7F}" dt="2022-03-20T12:17:23.600" v="8" actId="26606"/>
          <ac:spMkLst>
            <pc:docMk/>
            <pc:sldMk cId="72486517" sldId="259"/>
            <ac:spMk id="14" creationId="{F1189494-2B67-46D2-93D6-A122A09BF6B2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15" creationId="{FAF3766F-DEF3-4802-BB0D-7A18EDD9704F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17" creationId="{6F5D6D08-411E-40CE-BA85-27B88B4BD44C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19" creationId="{B2C335F7-F61C-4EB4-80F2-4B1438FE66BB}"/>
          </ac:spMkLst>
        </pc:spChg>
        <pc:spChg chg="add del">
          <ac:chgData name="BENSACQ MATHIS" userId="c895e8f2-a652-44e2-9f63-228e50b86019" providerId="ADAL" clId="{4DCF2E6E-F063-4B59-8529-CC496C6D7E7F}" dt="2022-03-20T12:16:08.355" v="6" actId="26606"/>
          <ac:spMkLst>
            <pc:docMk/>
            <pc:sldMk cId="72486517" sldId="259"/>
            <ac:spMk id="21" creationId="{F1189494-2B67-46D2-93D6-A122A09BF6B2}"/>
          </ac:spMkLst>
        </pc:spChg>
        <pc:picChg chg="add mod">
          <ac:chgData name="BENSACQ MATHIS" userId="c895e8f2-a652-44e2-9f63-228e50b86019" providerId="ADAL" clId="{4DCF2E6E-F063-4B59-8529-CC496C6D7E7F}" dt="2022-03-20T12:17:23.600" v="8" actId="26606"/>
          <ac:picMkLst>
            <pc:docMk/>
            <pc:sldMk cId="72486517" sldId="259"/>
            <ac:picMk id="6" creationId="{BEA29A90-70C4-4187-AB59-1D1B26FE69D2}"/>
          </ac:picMkLst>
        </pc:picChg>
      </pc:sldChg>
    </pc:docChg>
  </pc:docChgLst>
  <pc:docChgLst>
    <pc:chgData name="Utilisateur invité" userId="S::urn:spo:anon#397683a38f88e65ff9c81591c0927be7f262ce3ee47bb3b4fcdbb381cdcab0a8::" providerId="AD" clId="Web-{FE52107E-E0DA-6B85-2553-3EDB0E4BB4CA}"/>
    <pc:docChg chg="addSld sldOrd">
      <pc:chgData name="Utilisateur invité" userId="S::urn:spo:anon#397683a38f88e65ff9c81591c0927be7f262ce3ee47bb3b4fcdbb381cdcab0a8::" providerId="AD" clId="Web-{FE52107E-E0DA-6B85-2553-3EDB0E4BB4CA}" dt="2022-03-18T07:23:49.635" v="1"/>
      <pc:docMkLst>
        <pc:docMk/>
      </pc:docMkLst>
      <pc:sldChg chg="new ord">
        <pc:chgData name="Utilisateur invité" userId="S::urn:spo:anon#397683a38f88e65ff9c81591c0927be7f262ce3ee47bb3b4fcdbb381cdcab0a8::" providerId="AD" clId="Web-{FE52107E-E0DA-6B85-2553-3EDB0E4BB4CA}" dt="2022-03-18T07:23:49.635" v="1"/>
        <pc:sldMkLst>
          <pc:docMk/>
          <pc:sldMk cId="4269387745" sldId="259"/>
        </pc:sldMkLst>
      </pc:sldChg>
    </pc:docChg>
  </pc:docChgLst>
  <pc:docChgLst>
    <pc:chgData name="Utilisateur invité" userId="S::urn:spo:anon#397683a38f88e65ff9c81591c0927be7f262ce3ee47bb3b4fcdbb381cdcab0a8::" providerId="AD" clId="Web-{CF93CA19-5B8B-A020-FB1C-BE2BA6AA8218}"/>
    <pc:docChg chg="addSld delSld modSld">
      <pc:chgData name="Utilisateur invité" userId="S::urn:spo:anon#397683a38f88e65ff9c81591c0927be7f262ce3ee47bb3b4fcdbb381cdcab0a8::" providerId="AD" clId="Web-{CF93CA19-5B8B-A020-FB1C-BE2BA6AA8218}" dt="2022-03-18T07:48:15.070" v="9"/>
      <pc:docMkLst>
        <pc:docMk/>
      </pc:docMkLst>
      <pc:sldChg chg="mod setBg">
        <pc:chgData name="Utilisateur invité" userId="S::urn:spo:anon#397683a38f88e65ff9c81591c0927be7f262ce3ee47bb3b4fcdbb381cdcab0a8::" providerId="AD" clId="Web-{CF93CA19-5B8B-A020-FB1C-BE2BA6AA8218}" dt="2022-03-18T07:46:48.303" v="1"/>
        <pc:sldMkLst>
          <pc:docMk/>
          <pc:sldMk cId="4083217594" sldId="256"/>
        </pc:sldMkLst>
      </pc:sldChg>
      <pc:sldChg chg="new">
        <pc:chgData name="Utilisateur invité" userId="S::urn:spo:anon#397683a38f88e65ff9c81591c0927be7f262ce3ee47bb3b4fcdbb381cdcab0a8::" providerId="AD" clId="Web-{CF93CA19-5B8B-A020-FB1C-BE2BA6AA8218}" dt="2022-03-18T07:48:15.070" v="9"/>
        <pc:sldMkLst>
          <pc:docMk/>
          <pc:sldMk cId="72486517" sldId="259"/>
        </pc:sldMkLst>
      </pc:sldChg>
      <pc:sldChg chg="addSp delSp modSp del mod setBg">
        <pc:chgData name="Utilisateur invité" userId="S::urn:spo:anon#397683a38f88e65ff9c81591c0927be7f262ce3ee47bb3b4fcdbb381cdcab0a8::" providerId="AD" clId="Web-{CF93CA19-5B8B-A020-FB1C-BE2BA6AA8218}" dt="2022-03-18T07:48:12.742" v="8"/>
        <pc:sldMkLst>
          <pc:docMk/>
          <pc:sldMk cId="4269387745" sldId="259"/>
        </pc:sldMkLst>
        <pc:spChg chg="mod">
          <ac:chgData name="Utilisateur invité" userId="S::urn:spo:anon#397683a38f88e65ff9c81591c0927be7f262ce3ee47bb3b4fcdbb381cdcab0a8::" providerId="AD" clId="Web-{CF93CA19-5B8B-A020-FB1C-BE2BA6AA8218}" dt="2022-03-18T07:47:51.148" v="6"/>
          <ac:spMkLst>
            <pc:docMk/>
            <pc:sldMk cId="4269387745" sldId="259"/>
            <ac:spMk id="2" creationId="{59BDA3EB-E9EE-4330-A0BF-6D173FAA237E}"/>
          </ac:spMkLst>
        </pc:spChg>
        <pc:spChg chg="add del mod">
          <ac:chgData name="Utilisateur invité" userId="S::urn:spo:anon#397683a38f88e65ff9c81591c0927be7f262ce3ee47bb3b4fcdbb381cdcab0a8::" providerId="AD" clId="Web-{CF93CA19-5B8B-A020-FB1C-BE2BA6AA8218}" dt="2022-03-18T07:47:51.148" v="6"/>
          <ac:spMkLst>
            <pc:docMk/>
            <pc:sldMk cId="4269387745" sldId="259"/>
            <ac:spMk id="3" creationId="{353E6F13-C5C6-42A4-9F4A-F3D2099BF088}"/>
          </ac:spMkLst>
        </pc:spChg>
        <pc:spChg chg="add">
          <ac:chgData name="Utilisateur invité" userId="S::urn:spo:anon#397683a38f88e65ff9c81591c0927be7f262ce3ee47bb3b4fcdbb381cdcab0a8::" providerId="AD" clId="Web-{CF93CA19-5B8B-A020-FB1C-BE2BA6AA8218}" dt="2022-03-18T07:48:08.914" v="7"/>
          <ac:spMkLst>
            <pc:docMk/>
            <pc:sldMk cId="4269387745" sldId="259"/>
            <ac:spMk id="4" creationId="{CC3E1D7F-AD0D-498B-A8A3-E9CC6D06525C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47.132" v="3"/>
          <ac:spMkLst>
            <pc:docMk/>
            <pc:sldMk cId="4269387745" sldId="259"/>
            <ac:spMk id="8" creationId="{817D949E-564D-4503-A64E-D22FA3232C29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47.132" v="3"/>
          <ac:spMkLst>
            <pc:docMk/>
            <pc:sldMk cId="4269387745" sldId="259"/>
            <ac:spMk id="10" creationId="{92BE0106-0C20-465B-A1BE-0BAC2737B1AD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47.132" v="3"/>
          <ac:spMkLst>
            <pc:docMk/>
            <pc:sldMk cId="4269387745" sldId="259"/>
            <ac:spMk id="12" creationId="{851808AB-2943-464C-A710-F2A18D869334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51.148" v="5"/>
          <ac:spMkLst>
            <pc:docMk/>
            <pc:sldMk cId="4269387745" sldId="259"/>
            <ac:spMk id="14" creationId="{E20BB609-EF92-42DB-836C-0699A590B5CF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51.148" v="5"/>
          <ac:spMkLst>
            <pc:docMk/>
            <pc:sldMk cId="4269387745" sldId="259"/>
            <ac:spMk id="15" creationId="{ADE57300-C7FF-4578-99A0-42B0295B123C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51.148" v="5"/>
          <ac:spMkLst>
            <pc:docMk/>
            <pc:sldMk cId="4269387745" sldId="259"/>
            <ac:spMk id="16" creationId="{B2C335F7-F61C-4EB4-80F2-4B1438FE66BB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51.148" v="5"/>
          <ac:spMkLst>
            <pc:docMk/>
            <pc:sldMk cId="4269387745" sldId="259"/>
            <ac:spMk id="17" creationId="{DB8F8250-7A81-4A19-87AD-FFB2CE4E39A5}"/>
          </ac:spMkLst>
        </pc:spChg>
        <pc:spChg chg="add del">
          <ac:chgData name="Utilisateur invité" userId="S::urn:spo:anon#397683a38f88e65ff9c81591c0927be7f262ce3ee47bb3b4fcdbb381cdcab0a8::" providerId="AD" clId="Web-{CF93CA19-5B8B-A020-FB1C-BE2BA6AA8218}" dt="2022-03-18T07:47:51.148" v="5"/>
          <ac:spMkLst>
            <pc:docMk/>
            <pc:sldMk cId="4269387745" sldId="259"/>
            <ac:spMk id="18" creationId="{F3FF94B3-6D3E-44FE-BB02-A9027C0003C7}"/>
          </ac:spMkLst>
        </pc:spChg>
        <pc:spChg chg="add">
          <ac:chgData name="Utilisateur invité" userId="S::urn:spo:anon#397683a38f88e65ff9c81591c0927be7f262ce3ee47bb3b4fcdbb381cdcab0a8::" providerId="AD" clId="Web-{CF93CA19-5B8B-A020-FB1C-BE2BA6AA8218}" dt="2022-03-18T07:47:51.148" v="6"/>
          <ac:spMkLst>
            <pc:docMk/>
            <pc:sldMk cId="4269387745" sldId="259"/>
            <ac:spMk id="20" creationId="{F420BC5C-C418-4843-B04B-6918968D0982}"/>
          </ac:spMkLst>
        </pc:spChg>
        <pc:spChg chg="add">
          <ac:chgData name="Utilisateur invité" userId="S::urn:spo:anon#397683a38f88e65ff9c81591c0927be7f262ce3ee47bb3b4fcdbb381cdcab0a8::" providerId="AD" clId="Web-{CF93CA19-5B8B-A020-FB1C-BE2BA6AA8218}" dt="2022-03-18T07:47:51.148" v="6"/>
          <ac:spMkLst>
            <pc:docMk/>
            <pc:sldMk cId="4269387745" sldId="259"/>
            <ac:spMk id="21" creationId="{92BE0106-0C20-465B-A1BE-0BAC2737B1AD}"/>
          </ac:spMkLst>
        </pc:spChg>
        <pc:spChg chg="add">
          <ac:chgData name="Utilisateur invité" userId="S::urn:spo:anon#397683a38f88e65ff9c81591c0927be7f262ce3ee47bb3b4fcdbb381cdcab0a8::" providerId="AD" clId="Web-{CF93CA19-5B8B-A020-FB1C-BE2BA6AA8218}" dt="2022-03-18T07:47:51.148" v="6"/>
          <ac:spMkLst>
            <pc:docMk/>
            <pc:sldMk cId="4269387745" sldId="259"/>
            <ac:spMk id="22" creationId="{353E6F13-C5C6-42A4-9F4A-F3D2099BF088}"/>
          </ac:spMkLst>
        </pc:spChg>
      </pc:sldChg>
    </pc:docChg>
  </pc:docChgLst>
  <pc:docChgLst>
    <pc:chgData name="BENSACQ MATHIS" userId="S::mathis.bensacq@smb33.fr::c895e8f2-a652-44e2-9f63-228e50b86019" providerId="AD" clId="Web-{213C448A-3330-4F99-B044-90F81B2B9644}"/>
    <pc:docChg chg="modSld">
      <pc:chgData name="BENSACQ MATHIS" userId="S::mathis.bensacq@smb33.fr::c895e8f2-a652-44e2-9f63-228e50b86019" providerId="AD" clId="Web-{213C448A-3330-4F99-B044-90F81B2B9644}" dt="2022-03-01T10:48:31.763" v="2" actId="1076"/>
      <pc:docMkLst>
        <pc:docMk/>
      </pc:docMkLst>
      <pc:sldChg chg="modSp">
        <pc:chgData name="BENSACQ MATHIS" userId="S::mathis.bensacq@smb33.fr::c895e8f2-a652-44e2-9f63-228e50b86019" providerId="AD" clId="Web-{213C448A-3330-4F99-B044-90F81B2B9644}" dt="2022-03-01T10:48:31.763" v="2" actId="1076"/>
        <pc:sldMkLst>
          <pc:docMk/>
          <pc:sldMk cId="1789159085" sldId="257"/>
        </pc:sldMkLst>
        <pc:spChg chg="mod">
          <ac:chgData name="BENSACQ MATHIS" userId="S::mathis.bensacq@smb33.fr::c895e8f2-a652-44e2-9f63-228e50b86019" providerId="AD" clId="Web-{213C448A-3330-4F99-B044-90F81B2B9644}" dt="2022-03-01T10:48:31.763" v="2" actId="1076"/>
          <ac:spMkLst>
            <pc:docMk/>
            <pc:sldMk cId="1789159085" sldId="257"/>
            <ac:spMk id="2" creationId="{00000000-0000-0000-0000-000000000000}"/>
          </ac:spMkLst>
        </pc:spChg>
      </pc:sldChg>
    </pc:docChg>
  </pc:docChgLst>
  <pc:docChgLst>
    <pc:chgData name="BENSACQ MATHIS" userId="S::mathis.bensacq@smb33.fr::c895e8f2-a652-44e2-9f63-228e50b86019" providerId="AD" clId="Web-{FC34353D-1BD1-2146-B793-4FBF9F4E9E88}"/>
    <pc:docChg chg="addSld delSld modSld">
      <pc:chgData name="BENSACQ MATHIS" userId="S::mathis.bensacq@smb33.fr::c895e8f2-a652-44e2-9f63-228e50b86019" providerId="AD" clId="Web-{FC34353D-1BD1-2146-B793-4FBF9F4E9E88}" dt="2022-03-01T10:55:43.959" v="78"/>
      <pc:docMkLst>
        <pc:docMk/>
      </pc:docMkLst>
      <pc:sldChg chg="addSp delSp modSp del modTransition">
        <pc:chgData name="BENSACQ MATHIS" userId="S::mathis.bensacq@smb33.fr::c895e8f2-a652-44e2-9f63-228e50b86019" providerId="AD" clId="Web-{FC34353D-1BD1-2146-B793-4FBF9F4E9E88}" dt="2022-03-01T10:55:42.147" v="77"/>
        <pc:sldMkLst>
          <pc:docMk/>
          <pc:sldMk cId="3784089036" sldId="256"/>
        </pc:sldMkLst>
        <pc:spChg chg="mod">
          <ac:chgData name="BENSACQ MATHIS" userId="S::mathis.bensacq@smb33.fr::c895e8f2-a652-44e2-9f63-228e50b86019" providerId="AD" clId="Web-{FC34353D-1BD1-2146-B793-4FBF9F4E9E88}" dt="2022-03-01T10:51:39.783" v="2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ENSACQ MATHIS" userId="S::mathis.bensacq@smb33.fr::c895e8f2-a652-44e2-9f63-228e50b86019" providerId="AD" clId="Web-{FC34353D-1BD1-2146-B793-4FBF9F4E9E88}" dt="2022-03-01T10:51:59.721" v="46" actId="20577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BENSACQ MATHIS" userId="S::mathis.bensacq@smb33.fr::c895e8f2-a652-44e2-9f63-228e50b86019" providerId="AD" clId="Web-{FC34353D-1BD1-2146-B793-4FBF9F4E9E88}" dt="2022-03-01T10:52:42.518" v="48"/>
          <ac:spMkLst>
            <pc:docMk/>
            <pc:sldMk cId="3784089036" sldId="256"/>
            <ac:spMk id="4" creationId="{89503C31-4BE9-4D41-94CD-50F7857205E9}"/>
          </ac:spMkLst>
        </pc:spChg>
      </pc:sldChg>
      <pc:sldChg chg="new">
        <pc:chgData name="BENSACQ MATHIS" userId="S::mathis.bensacq@smb33.fr::c895e8f2-a652-44e2-9f63-228e50b86019" providerId="AD" clId="Web-{FC34353D-1BD1-2146-B793-4FBF9F4E9E88}" dt="2022-03-01T10:55:43.959" v="78"/>
        <pc:sldMkLst>
          <pc:docMk/>
          <pc:sldMk cId="4083217594" sldId="256"/>
        </pc:sldMkLst>
      </pc:sldChg>
      <pc:sldChg chg="addSp delSp modSp del modTransition">
        <pc:chgData name="BENSACQ MATHIS" userId="S::mathis.bensacq@smb33.fr::c895e8f2-a652-44e2-9f63-228e50b86019" providerId="AD" clId="Web-{FC34353D-1BD1-2146-B793-4FBF9F4E9E88}" dt="2022-03-01T10:55:42.147" v="75"/>
        <pc:sldMkLst>
          <pc:docMk/>
          <pc:sldMk cId="1789159085" sldId="257"/>
        </pc:sldMkLst>
        <pc:spChg chg="mod">
          <ac:chgData name="BENSACQ MATHIS" userId="S::mathis.bensacq@smb33.fr::c895e8f2-a652-44e2-9f63-228e50b86019" providerId="AD" clId="Web-{FC34353D-1BD1-2146-B793-4FBF9F4E9E88}" dt="2022-03-01T10:50:06.641" v="0" actId="1076"/>
          <ac:spMkLst>
            <pc:docMk/>
            <pc:sldMk cId="1789159085" sldId="257"/>
            <ac:spMk id="2" creationId="{00000000-0000-0000-0000-000000000000}"/>
          </ac:spMkLst>
        </pc:spChg>
        <pc:spChg chg="del">
          <ac:chgData name="BENSACQ MATHIS" userId="S::mathis.bensacq@smb33.fr::c895e8f2-a652-44e2-9f63-228e50b86019" providerId="AD" clId="Web-{FC34353D-1BD1-2146-B793-4FBF9F4E9E88}" dt="2022-03-01T10:53:08.769" v="54"/>
          <ac:spMkLst>
            <pc:docMk/>
            <pc:sldMk cId="1789159085" sldId="257"/>
            <ac:spMk id="3" creationId="{00000000-0000-0000-0000-000000000000}"/>
          </ac:spMkLst>
        </pc:spChg>
        <pc:spChg chg="add del mod">
          <ac:chgData name="BENSACQ MATHIS" userId="S::mathis.bensacq@smb33.fr::c895e8f2-a652-44e2-9f63-228e50b86019" providerId="AD" clId="Web-{FC34353D-1BD1-2146-B793-4FBF9F4E9E88}" dt="2022-03-01T10:54:33.223" v="64"/>
          <ac:spMkLst>
            <pc:docMk/>
            <pc:sldMk cId="1789159085" sldId="257"/>
            <ac:spMk id="5" creationId="{D79971FD-8274-4F2A-93B0-FE47CFFDAA87}"/>
          </ac:spMkLst>
        </pc:spChg>
        <pc:spChg chg="add del mod">
          <ac:chgData name="BENSACQ MATHIS" userId="S::mathis.bensacq@smb33.fr::c895e8f2-a652-44e2-9f63-228e50b86019" providerId="AD" clId="Web-{FC34353D-1BD1-2146-B793-4FBF9F4E9E88}" dt="2022-03-01T10:54:30.864" v="63"/>
          <ac:spMkLst>
            <pc:docMk/>
            <pc:sldMk cId="1789159085" sldId="257"/>
            <ac:spMk id="7" creationId="{07828587-BFCD-43A9-BC85-62A6252FC739}"/>
          </ac:spMkLst>
        </pc:spChg>
      </pc:sldChg>
      <pc:sldChg chg="addSp delSp modSp add del replId">
        <pc:chgData name="BENSACQ MATHIS" userId="S::mathis.bensacq@smb33.fr::c895e8f2-a652-44e2-9f63-228e50b86019" providerId="AD" clId="Web-{FC34353D-1BD1-2146-B793-4FBF9F4E9E88}" dt="2022-03-01T10:55:42.147" v="76"/>
        <pc:sldMkLst>
          <pc:docMk/>
          <pc:sldMk cId="3005100633" sldId="258"/>
        </pc:sldMkLst>
        <pc:spChg chg="del mod">
          <ac:chgData name="BENSACQ MATHIS" userId="S::mathis.bensacq@smb33.fr::c895e8f2-a652-44e2-9f63-228e50b86019" providerId="AD" clId="Web-{FC34353D-1BD1-2146-B793-4FBF9F4E9E88}" dt="2022-03-01T10:55:40.100" v="74"/>
          <ac:spMkLst>
            <pc:docMk/>
            <pc:sldMk cId="3005100633" sldId="258"/>
            <ac:spMk id="2" creationId="{00000000-0000-0000-0000-000000000000}"/>
          </ac:spMkLst>
        </pc:spChg>
        <pc:spChg chg="del mod">
          <ac:chgData name="BENSACQ MATHIS" userId="S::mathis.bensacq@smb33.fr::c895e8f2-a652-44e2-9f63-228e50b86019" providerId="AD" clId="Web-{FC34353D-1BD1-2146-B793-4FBF9F4E9E88}" dt="2022-03-01T10:55:40.084" v="73"/>
          <ac:spMkLst>
            <pc:docMk/>
            <pc:sldMk cId="3005100633" sldId="258"/>
            <ac:spMk id="3" creationId="{00000000-0000-0000-0000-000000000000}"/>
          </ac:spMkLst>
        </pc:spChg>
        <pc:spChg chg="add mod">
          <ac:chgData name="BENSACQ MATHIS" userId="S::mathis.bensacq@smb33.fr::c895e8f2-a652-44e2-9f63-228e50b86019" providerId="AD" clId="Web-{FC34353D-1BD1-2146-B793-4FBF9F4E9E88}" dt="2022-03-01T10:55:40.084" v="73"/>
          <ac:spMkLst>
            <pc:docMk/>
            <pc:sldMk cId="3005100633" sldId="258"/>
            <ac:spMk id="5" creationId="{4CB35A9C-AC95-4B19-9EBF-3E6EA26BDC0D}"/>
          </ac:spMkLst>
        </pc:spChg>
        <pc:spChg chg="add mod">
          <ac:chgData name="BENSACQ MATHIS" userId="S::mathis.bensacq@smb33.fr::c895e8f2-a652-44e2-9f63-228e50b86019" providerId="AD" clId="Web-{FC34353D-1BD1-2146-B793-4FBF9F4E9E88}" dt="2022-03-01T10:55:40.100" v="74"/>
          <ac:spMkLst>
            <pc:docMk/>
            <pc:sldMk cId="3005100633" sldId="258"/>
            <ac:spMk id="7" creationId="{D836DF4F-F244-49BC-BB88-1877499DC4DF}"/>
          </ac:spMkLst>
        </pc:spChg>
      </pc:sldChg>
    </pc:docChg>
  </pc:docChgLst>
  <pc:docChgLst>
    <pc:chgData name="Utilisateur invité" userId="S::urn:spo:anon#cde1995c961fff80951dde4b129d0b97ea1aa52a89c692a393e5e3e286d58ac2::" providerId="AD" clId="Web-{16B95C41-3BCC-48E7-BBC4-BC2AE98C8158}"/>
    <pc:docChg chg="modSld addMainMaster delMainMaster">
      <pc:chgData name="Utilisateur invité" userId="S::urn:spo:anon#cde1995c961fff80951dde4b129d0b97ea1aa52a89c692a393e5e3e286d58ac2::" providerId="AD" clId="Web-{16B95C41-3BCC-48E7-BBC4-BC2AE98C8158}" dt="2022-03-03T10:36:26.855" v="1"/>
      <pc:docMkLst>
        <pc:docMk/>
      </pc:docMkLst>
      <pc:sldChg chg="addSp modSp mod setBg modClrScheme chgLayout">
        <pc:chgData name="Utilisateur invité" userId="S::urn:spo:anon#cde1995c961fff80951dde4b129d0b97ea1aa52a89c692a393e5e3e286d58ac2::" providerId="AD" clId="Web-{16B95C41-3BCC-48E7-BBC4-BC2AE98C8158}" dt="2022-03-03T10:36:26.855" v="1"/>
        <pc:sldMkLst>
          <pc:docMk/>
          <pc:sldMk cId="4083217594" sldId="256"/>
        </pc:sldMkLst>
        <pc:spChg chg="mod ord">
          <ac:chgData name="Utilisateur invité" userId="S::urn:spo:anon#cde1995c961fff80951dde4b129d0b97ea1aa52a89c692a393e5e3e286d58ac2::" providerId="AD" clId="Web-{16B95C41-3BCC-48E7-BBC4-BC2AE98C8158}" dt="2022-03-03T10:36:26.855" v="1"/>
          <ac:spMkLst>
            <pc:docMk/>
            <pc:sldMk cId="4083217594" sldId="256"/>
            <ac:spMk id="2" creationId="{511FAA43-D6B3-405B-A412-817904873248}"/>
          </ac:spMkLst>
        </pc:spChg>
        <pc:spChg chg="mod ord">
          <ac:chgData name="Utilisateur invité" userId="S::urn:spo:anon#cde1995c961fff80951dde4b129d0b97ea1aa52a89c692a393e5e3e286d58ac2::" providerId="AD" clId="Web-{16B95C41-3BCC-48E7-BBC4-BC2AE98C8158}" dt="2022-03-03T10:36:26.855" v="1"/>
          <ac:spMkLst>
            <pc:docMk/>
            <pc:sldMk cId="4083217594" sldId="256"/>
            <ac:spMk id="3" creationId="{EF79D76C-1FCC-4CFC-8D3B-7EFE5DDEB49D}"/>
          </ac:spMkLst>
        </pc:spChg>
        <pc:spChg chg="add">
          <ac:chgData name="Utilisateur invité" userId="S::urn:spo:anon#cde1995c961fff80951dde4b129d0b97ea1aa52a89c692a393e5e3e286d58ac2::" providerId="AD" clId="Web-{16B95C41-3BCC-48E7-BBC4-BC2AE98C8158}" dt="2022-03-03T10:36:26.855" v="1"/>
          <ac:spMkLst>
            <pc:docMk/>
            <pc:sldMk cId="4083217594" sldId="256"/>
            <ac:spMk id="9" creationId="{E20BB609-EF92-42DB-836C-0699A590B5CF}"/>
          </ac:spMkLst>
        </pc:spChg>
        <pc:spChg chg="add">
          <ac:chgData name="Utilisateur invité" userId="S::urn:spo:anon#cde1995c961fff80951dde4b129d0b97ea1aa52a89c692a393e5e3e286d58ac2::" providerId="AD" clId="Web-{16B95C41-3BCC-48E7-BBC4-BC2AE98C8158}" dt="2022-03-03T10:36:26.855" v="1"/>
          <ac:spMkLst>
            <pc:docMk/>
            <pc:sldMk cId="4083217594" sldId="256"/>
            <ac:spMk id="11" creationId="{95FAE947-7211-4722-9026-8E874A8AD3CB}"/>
          </ac:spMkLst>
        </pc:spChg>
        <pc:spChg chg="add">
          <ac:chgData name="Utilisateur invité" userId="S::urn:spo:anon#cde1995c961fff80951dde4b129d0b97ea1aa52a89c692a393e5e3e286d58ac2::" providerId="AD" clId="Web-{16B95C41-3BCC-48E7-BBC4-BC2AE98C8158}" dt="2022-03-03T10:36:26.855" v="1"/>
          <ac:spMkLst>
            <pc:docMk/>
            <pc:sldMk cId="4083217594" sldId="256"/>
            <ac:spMk id="13" creationId="{9853E504-CE7A-45E8-9030-0BFDACF83158}"/>
          </ac:spMkLst>
        </pc:spChg>
        <pc:picChg chg="add">
          <ac:chgData name="Utilisateur invité" userId="S::urn:spo:anon#cde1995c961fff80951dde4b129d0b97ea1aa52a89c692a393e5e3e286d58ac2::" providerId="AD" clId="Web-{16B95C41-3BCC-48E7-BBC4-BC2AE98C8158}" dt="2022-03-03T10:36:26.855" v="1"/>
          <ac:picMkLst>
            <pc:docMk/>
            <pc:sldMk cId="4083217594" sldId="256"/>
            <ac:picMk id="4" creationId="{08D28748-DDFF-4DED-B53C-41EBCEE82E6D}"/>
          </ac:picMkLst>
        </pc:picChg>
      </pc:sldChg>
      <pc:sldMasterChg chg="del delSldLayout">
        <pc:chgData name="Utilisateur invité" userId="S::urn:spo:anon#cde1995c961fff80951dde4b129d0b97ea1aa52a89c692a393e5e3e286d58ac2::" providerId="AD" clId="Web-{16B95C41-3BCC-48E7-BBC4-BC2AE98C8158}" dt="2022-03-03T10:36:21.714" v="0"/>
        <pc:sldMasterMkLst>
          <pc:docMk/>
          <pc:sldMasterMk cId="3071127875" sldId="2147483648"/>
        </pc:sldMasterMkLst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Utilisateur invité" userId="S::urn:spo:anon#cde1995c961fff80951dde4b129d0b97ea1aa52a89c692a393e5e3e286d58ac2::" providerId="AD" clId="Web-{16B95C41-3BCC-48E7-BBC4-BC2AE98C8158}" dt="2022-03-03T10:36:21.714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Utilisateur invité" userId="S::urn:spo:anon#cde1995c961fff80951dde4b129d0b97ea1aa52a89c692a393e5e3e286d58ac2::" providerId="AD" clId="Web-{16B95C41-3BCC-48E7-BBC4-BC2AE98C8158}" dt="2022-03-03T10:36:26.855" v="1"/>
        <pc:sldMasterMkLst>
          <pc:docMk/>
          <pc:sldMasterMk cId="2364123749" sldId="2147483660"/>
        </pc:sldMasterMkLst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2080089486" sldId="2147483661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787488995" sldId="2147483662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833020460" sldId="2147483663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3242399236" sldId="2147483664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1801380014" sldId="2147483665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1169927074" sldId="2147483666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3356998157" sldId="2147483667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899680744" sldId="2147483668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1270390799" sldId="2147483669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1416220860" sldId="2147483670"/>
          </pc:sldLayoutMkLst>
        </pc:sldLayoutChg>
        <pc:sldLayoutChg chg="add del mo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2364123749" sldId="2147483660"/>
            <pc:sldLayoutMk cId="964422705" sldId="2147483671"/>
          </pc:sldLayoutMkLst>
        </pc:sldLayoutChg>
      </pc:sldMasterChg>
      <pc:sldMasterChg chg="add replId addSldLayout">
        <pc:chgData name="Utilisateur invité" userId="S::urn:spo:anon#cde1995c961fff80951dde4b129d0b97ea1aa52a89c692a393e5e3e286d58ac2::" providerId="AD" clId="Web-{16B95C41-3BCC-48E7-BBC4-BC2AE98C8158}" dt="2022-03-03T10:36:26.855" v="1"/>
        <pc:sldMasterMkLst>
          <pc:docMk/>
          <pc:sldMasterMk cId="3572401255" sldId="2147483672"/>
        </pc:sldMasterMkLst>
        <pc:sldLayoutChg chg="ad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866402220" sldId="2147483673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679455269" sldId="2147483674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3198128700" sldId="2147483675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3863019353" sldId="2147483676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4237255647" sldId="2147483677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262376483" sldId="2147483678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249589153" sldId="2147483679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417915903" sldId="2147483680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2497703717" sldId="2147483681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3199846891" sldId="2147483682"/>
          </pc:sldLayoutMkLst>
        </pc:sldLayoutChg>
        <pc:sldLayoutChg chg="add replId">
          <pc:chgData name="Utilisateur invité" userId="S::urn:spo:anon#cde1995c961fff80951dde4b129d0b97ea1aa52a89c692a393e5e3e286d58ac2::" providerId="AD" clId="Web-{16B95C41-3BCC-48E7-BBC4-BC2AE98C8158}" dt="2022-03-03T10:36:26.855" v="1"/>
          <pc:sldLayoutMkLst>
            <pc:docMk/>
            <pc:sldMasterMk cId="3572401255" sldId="2147483672"/>
            <pc:sldLayoutMk cId="3352691788" sldId="2147483683"/>
          </pc:sldLayoutMkLst>
        </pc:sldLayoutChg>
      </pc:sldMasterChg>
    </pc:docChg>
  </pc:docChgLst>
  <pc:docChgLst>
    <pc:chgData name="Utilisateur invité" userId="S::urn:spo:anon#cde1995c961fff80951dde4b129d0b97ea1aa52a89c692a393e5e3e286d58ac2::" providerId="AD" clId="Web-{D353A9CA-5581-4EDF-9A86-34110A21C147}"/>
    <pc:docChg chg="addSld modSld">
      <pc:chgData name="Utilisateur invité" userId="S::urn:spo:anon#cde1995c961fff80951dde4b129d0b97ea1aa52a89c692a393e5e3e286d58ac2::" providerId="AD" clId="Web-{D353A9CA-5581-4EDF-9A86-34110A21C147}" dt="2022-03-15T10:46:45.828" v="152"/>
      <pc:docMkLst>
        <pc:docMk/>
      </pc:docMkLst>
      <pc:sldChg chg="addSp delSp modSp">
        <pc:chgData name="Utilisateur invité" userId="S::urn:spo:anon#cde1995c961fff80951dde4b129d0b97ea1aa52a89c692a393e5e3e286d58ac2::" providerId="AD" clId="Web-{D353A9CA-5581-4EDF-9A86-34110A21C147}" dt="2022-03-15T10:40:26.192" v="108"/>
        <pc:sldMkLst>
          <pc:docMk/>
          <pc:sldMk cId="4083217594" sldId="256"/>
        </pc:sldMkLst>
        <pc:spChg chg="mod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2" creationId="{511FAA43-D6B3-405B-A412-817904873248}"/>
          </ac:spMkLst>
        </pc:spChg>
        <pc:spChg chg="mod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3" creationId="{EF79D76C-1FCC-4CFC-8D3B-7EFE5DDEB49D}"/>
          </ac:spMkLst>
        </pc:spChg>
        <pc:spChg chg="add del">
          <ac:chgData name="Utilisateur invité" userId="S::urn:spo:anon#cde1995c961fff80951dde4b129d0b97ea1aa52a89c692a393e5e3e286d58ac2::" providerId="AD" clId="Web-{D353A9CA-5581-4EDF-9A86-34110A21C147}" dt="2022-03-15T10:34:59.042" v="93"/>
          <ac:spMkLst>
            <pc:docMk/>
            <pc:sldMk cId="4083217594" sldId="256"/>
            <ac:spMk id="5" creationId="{1CFCD3A4-094D-4208-848C-54F724525550}"/>
          </ac:spMkLst>
        </pc:spChg>
        <pc:spChg chg="del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9" creationId="{E20BB609-EF92-42DB-836C-0699A590B5CF}"/>
          </ac:spMkLst>
        </pc:spChg>
        <pc:spChg chg="del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11" creationId="{95FAE947-7211-4722-9026-8E874A8AD3CB}"/>
          </ac:spMkLst>
        </pc:spChg>
        <pc:spChg chg="del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13" creationId="{9853E504-CE7A-45E8-9030-0BFDACF83158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18" creationId="{DD1980C8-FD80-43D8-9D6A-0262A4D53391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20" creationId="{B2C335F7-F61C-4EB4-80F2-4B1438FE66BB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0:26.192" v="108"/>
          <ac:spMkLst>
            <pc:docMk/>
            <pc:sldMk cId="4083217594" sldId="256"/>
            <ac:spMk id="22" creationId="{F1189494-2B67-46D2-93D6-A122A09BF6B2}"/>
          </ac:spMkLst>
        </pc:spChg>
        <pc:picChg chg="del">
          <ac:chgData name="Utilisateur invité" userId="S::urn:spo:anon#cde1995c961fff80951dde4b129d0b97ea1aa52a89c692a393e5e3e286d58ac2::" providerId="AD" clId="Web-{D353A9CA-5581-4EDF-9A86-34110A21C147}" dt="2022-03-15T10:29:19.766" v="0"/>
          <ac:picMkLst>
            <pc:docMk/>
            <pc:sldMk cId="4083217594" sldId="256"/>
            <ac:picMk id="4" creationId="{08D28748-DDFF-4DED-B53C-41EBCEE82E6D}"/>
          </ac:picMkLst>
        </pc:picChg>
        <pc:picChg chg="add del mod">
          <ac:chgData name="Utilisateur invité" userId="S::urn:spo:anon#cde1995c961fff80951dde4b129d0b97ea1aa52a89c692a393e5e3e286d58ac2::" providerId="AD" clId="Web-{D353A9CA-5581-4EDF-9A86-34110A21C147}" dt="2022-03-15T10:39:18.174" v="103"/>
          <ac:picMkLst>
            <pc:docMk/>
            <pc:sldMk cId="4083217594" sldId="256"/>
            <ac:picMk id="6" creationId="{53E7AB3D-3D44-4DC2-AA55-296859A17F4B}"/>
          </ac:picMkLst>
        </pc:picChg>
        <pc:picChg chg="add mod ord">
          <ac:chgData name="Utilisateur invité" userId="S::urn:spo:anon#cde1995c961fff80951dde4b129d0b97ea1aa52a89c692a393e5e3e286d58ac2::" providerId="AD" clId="Web-{D353A9CA-5581-4EDF-9A86-34110A21C147}" dt="2022-03-15T10:40:26.192" v="108"/>
          <ac:picMkLst>
            <pc:docMk/>
            <pc:sldMk cId="4083217594" sldId="256"/>
            <ac:picMk id="7" creationId="{4CA38EA3-F038-4AF1-8E9E-C467085FF555}"/>
          </ac:picMkLst>
        </pc:picChg>
        <pc:picChg chg="add mod">
          <ac:chgData name="Utilisateur invité" userId="S::urn:spo:anon#cde1995c961fff80951dde4b129d0b97ea1aa52a89c692a393e5e3e286d58ac2::" providerId="AD" clId="Web-{D353A9CA-5581-4EDF-9A86-34110A21C147}" dt="2022-03-15T10:40:26.192" v="108"/>
          <ac:picMkLst>
            <pc:docMk/>
            <pc:sldMk cId="4083217594" sldId="256"/>
            <ac:picMk id="8" creationId="{626D47D7-E0F4-441C-9B90-35C4800CBAAD}"/>
          </ac:picMkLst>
        </pc:picChg>
      </pc:sldChg>
      <pc:sldChg chg="addSp delSp modSp new mod setBg">
        <pc:chgData name="Utilisateur invité" userId="S::urn:spo:anon#cde1995c961fff80951dde4b129d0b97ea1aa52a89c692a393e5e3e286d58ac2::" providerId="AD" clId="Web-{D353A9CA-5581-4EDF-9A86-34110A21C147}" dt="2022-03-15T10:42:58.556" v="134" actId="1076"/>
        <pc:sldMkLst>
          <pc:docMk/>
          <pc:sldMk cId="4108756778" sldId="257"/>
        </pc:sldMkLst>
        <pc:spChg chg="mod">
          <ac:chgData name="Utilisateur invité" userId="S::urn:spo:anon#cde1995c961fff80951dde4b129d0b97ea1aa52a89c692a393e5e3e286d58ac2::" providerId="AD" clId="Web-{D353A9CA-5581-4EDF-9A86-34110A21C147}" dt="2022-03-15T10:41:32.710" v="127"/>
          <ac:spMkLst>
            <pc:docMk/>
            <pc:sldMk cId="4108756778" sldId="257"/>
            <ac:spMk id="2" creationId="{9BD4330D-21D6-4DAD-9AD4-F0513736986B}"/>
          </ac:spMkLst>
        </pc:spChg>
        <pc:spChg chg="del">
          <ac:chgData name="Utilisateur invité" userId="S::urn:spo:anon#cde1995c961fff80951dde4b129d0b97ea1aa52a89c692a393e5e3e286d58ac2::" providerId="AD" clId="Web-{D353A9CA-5581-4EDF-9A86-34110A21C147}" dt="2022-03-15T10:41:19.147" v="126"/>
          <ac:spMkLst>
            <pc:docMk/>
            <pc:sldMk cId="4108756778" sldId="257"/>
            <ac:spMk id="3" creationId="{BC43ADA9-49E8-4A01-BBA3-06645B6C398F}"/>
          </ac:spMkLst>
        </pc:spChg>
        <pc:spChg chg="add del">
          <ac:chgData name="Utilisateur invité" userId="S::urn:spo:anon#cde1995c961fff80951dde4b129d0b97ea1aa52a89c692a393e5e3e286d58ac2::" providerId="AD" clId="Web-{D353A9CA-5581-4EDF-9A86-34110A21C147}" dt="2022-03-15T10:42:20.102" v="128"/>
          <ac:spMkLst>
            <pc:docMk/>
            <pc:sldMk cId="4108756778" sldId="257"/>
            <ac:spMk id="8" creationId="{9C6E5647-D673-6B4D-CE0B-11E8529FCB0C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1:32.710" v="127"/>
          <ac:spMkLst>
            <pc:docMk/>
            <pc:sldMk cId="4108756778" sldId="257"/>
            <ac:spMk id="11" creationId="{269FB8E5-6466-48D1-A250-C0CC9E5D3845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1:32.710" v="127"/>
          <ac:spMkLst>
            <pc:docMk/>
            <pc:sldMk cId="4108756778" sldId="257"/>
            <ac:spMk id="13" creationId="{92BE0106-0C20-465B-A1BE-0BAC2737B1AD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1:32.710" v="127"/>
          <ac:spMkLst>
            <pc:docMk/>
            <pc:sldMk cId="4108756778" sldId="257"/>
            <ac:spMk id="15" creationId="{851808AB-2943-464C-A710-F2A18D869334}"/>
          </ac:spMkLst>
        </pc:spChg>
        <pc:picChg chg="add mod ord">
          <ac:chgData name="Utilisateur invité" userId="S::urn:spo:anon#cde1995c961fff80951dde4b129d0b97ea1aa52a89c692a393e5e3e286d58ac2::" providerId="AD" clId="Web-{D353A9CA-5581-4EDF-9A86-34110A21C147}" dt="2022-03-15T10:41:32.710" v="127"/>
          <ac:picMkLst>
            <pc:docMk/>
            <pc:sldMk cId="4108756778" sldId="257"/>
            <ac:picMk id="4" creationId="{5ADF5BD7-C325-4EAC-9336-C3DCF0B7A3C8}"/>
          </ac:picMkLst>
        </pc:picChg>
        <pc:picChg chg="add mod ord">
          <ac:chgData name="Utilisateur invité" userId="S::urn:spo:anon#cde1995c961fff80951dde4b129d0b97ea1aa52a89c692a393e5e3e286d58ac2::" providerId="AD" clId="Web-{D353A9CA-5581-4EDF-9A86-34110A21C147}" dt="2022-03-15T10:42:30.508" v="130" actId="1076"/>
          <ac:picMkLst>
            <pc:docMk/>
            <pc:sldMk cId="4108756778" sldId="257"/>
            <ac:picMk id="5" creationId="{698753DF-5AAD-410F-B1B9-C29C9A4CAD1B}"/>
          </ac:picMkLst>
        </pc:picChg>
        <pc:picChg chg="add mod">
          <ac:chgData name="Utilisateur invité" userId="S::urn:spo:anon#cde1995c961fff80951dde4b129d0b97ea1aa52a89c692a393e5e3e286d58ac2::" providerId="AD" clId="Web-{D353A9CA-5581-4EDF-9A86-34110A21C147}" dt="2022-03-15T10:42:58.556" v="134" actId="1076"/>
          <ac:picMkLst>
            <pc:docMk/>
            <pc:sldMk cId="4108756778" sldId="257"/>
            <ac:picMk id="6" creationId="{D22EB57E-EBCB-417B-81C4-7B7CF552AC17}"/>
          </ac:picMkLst>
        </pc:picChg>
      </pc:sldChg>
      <pc:sldChg chg="addSp delSp modSp new mod setBg">
        <pc:chgData name="Utilisateur invité" userId="S::urn:spo:anon#cde1995c961fff80951dde4b129d0b97ea1aa52a89c692a393e5e3e286d58ac2::" providerId="AD" clId="Web-{D353A9CA-5581-4EDF-9A86-34110A21C147}" dt="2022-03-15T10:46:45.828" v="152"/>
        <pc:sldMkLst>
          <pc:docMk/>
          <pc:sldMk cId="412916943" sldId="258"/>
        </pc:sldMkLst>
        <pc:spChg chg="mo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2" creationId="{D366BA72-98AA-4427-8C81-3A83366A62F3}"/>
          </ac:spMkLst>
        </pc:spChg>
        <pc:spChg chg="del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3" creationId="{46C8F9A7-0CBC-4C91-9E20-A146171E4D81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10" creationId="{ADE57300-C7FF-4578-99A0-42B0295B123C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12" creationId="{F3FF94B3-6D3E-44FE-BB02-A9027C0003C7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14" creationId="{CD7F9EC8-0E2C-4023-9DD1-73BEF6B80D13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16" creationId="{AACEB7BF-F8E5-4078-97E4-4276495F2BC2}"/>
          </ac:spMkLst>
        </pc:spChg>
        <pc:spChg chg="add">
          <ac:chgData name="Utilisateur invité" userId="S::urn:spo:anon#cde1995c961fff80951dde4b129d0b97ea1aa52a89c692a393e5e3e286d58ac2::" providerId="AD" clId="Web-{D353A9CA-5581-4EDF-9A86-34110A21C147}" dt="2022-03-15T10:46:32.922" v="151"/>
          <ac:spMkLst>
            <pc:docMk/>
            <pc:sldMk cId="412916943" sldId="258"/>
            <ac:spMk id="18" creationId="{C0301BA4-10E6-44CC-9EEC-727EDF3BC4B8}"/>
          </ac:spMkLst>
        </pc:spChg>
        <pc:picChg chg="add mod">
          <ac:chgData name="Utilisateur invité" userId="S::urn:spo:anon#cde1995c961fff80951dde4b129d0b97ea1aa52a89c692a393e5e3e286d58ac2::" providerId="AD" clId="Web-{D353A9CA-5581-4EDF-9A86-34110A21C147}" dt="2022-03-15T10:46:32.922" v="151"/>
          <ac:picMkLst>
            <pc:docMk/>
            <pc:sldMk cId="412916943" sldId="258"/>
            <ac:picMk id="5" creationId="{29A3B420-7704-4CB0-840D-B90D6B316A94}"/>
          </ac:picMkLst>
        </pc:picChg>
        <pc:picChg chg="add">
          <ac:chgData name="Utilisateur invité" userId="S::urn:spo:anon#cde1995c961fff80951dde4b129d0b97ea1aa52a89c692a393e5e3e286d58ac2::" providerId="AD" clId="Web-{D353A9CA-5581-4EDF-9A86-34110A21C147}" dt="2022-03-15T10:46:45.828" v="152"/>
          <ac:picMkLst>
            <pc:docMk/>
            <pc:sldMk cId="412916943" sldId="258"/>
            <ac:picMk id="6" creationId="{0B2D1B59-B757-466B-AD28-681D487999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178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52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222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68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371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9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915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6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56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935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Gaëtan DUBERNAT – Mathis BENSACQ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2870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Gaëtan DUBERNAT – Mathis BENSACQ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1FAA43-D6B3-405B-A412-81790487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fr-FR" sz="3000"/>
              <a:t>Programmation dynamique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79D76C-1FCC-4CFC-8D3B-7EFE5DDE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3705226"/>
            <a:ext cx="5040785" cy="2141392"/>
          </a:xfrm>
        </p:spPr>
        <p:txBody>
          <a:bodyPr anchor="b">
            <a:normAutofit/>
          </a:bodyPr>
          <a:lstStyle/>
          <a:p>
            <a:r>
              <a:rPr lang="fr-FR"/>
              <a:t>Suite de Fibonacci et </a:t>
            </a:r>
          </a:p>
          <a:p>
            <a:r>
              <a:rPr lang="fr-FR"/>
              <a:t>problème du sac à dos</a:t>
            </a:r>
            <a:endParaRPr lang="fr-FR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26D47D7-E0F4-441C-9B90-35C4800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29" y="657369"/>
            <a:ext cx="3049830" cy="2647807"/>
          </a:xfrm>
          <a:prstGeom prst="rect">
            <a:avLst/>
          </a:prstGeom>
        </p:spPr>
      </p:pic>
      <p:pic>
        <p:nvPicPr>
          <p:cNvPr id="7" name="Image 7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4CA38EA3-F038-4AF1-8E9E-C467085F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3991999"/>
            <a:ext cx="5011957" cy="18794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1521E2-4D19-4C45-A387-C04B50B0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/>
          <a:lstStyle/>
          <a:p>
            <a:r>
              <a:rPr lang="fr-FR"/>
              <a:t>Gaëtan DUBERNAT – Mathis BENSACQ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31A-218E-47A8-A4AD-5076CCD8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1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9FB8E5-6466-48D1-A250-C0CC9E5D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D4330D-21D6-4DAD-9AD4-F0513736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fr-FR"/>
              <a:t>Suite de Fibonacci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5ADF5BD7-C325-4EAC-9336-C3DCF0B7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68" y="657369"/>
            <a:ext cx="4945183" cy="1622434"/>
          </a:xfrm>
          <a:prstGeom prst="rect">
            <a:avLst/>
          </a:prstGeom>
        </p:spPr>
      </p:pic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8753DF-5AAD-410F-B1B9-C29C9A4CA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3935" y="3588931"/>
            <a:ext cx="3621650" cy="60837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D22EB57E-EBCB-417B-81C4-7B7CF552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35" y="3428540"/>
            <a:ext cx="5105092" cy="2557308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125C4-A47E-47A8-A3D4-123B9274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Gaëtan DUBERNAT – Mathis BENSACQ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86BAA-9C0A-444D-BDCF-8868A34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7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66BA72-98AA-4427-8C81-3A83366A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46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Problème du sac à dos 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97F2E8-3C62-435D-87C9-F2C2FD8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Gaëtan DUBERNAT – Mathis BENSACQ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4D449C-F48D-56CF-45C4-2A4AB3A8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45284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A3B420-7704-4CB0-840D-B90D6B31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73" y="3614738"/>
            <a:ext cx="3031176" cy="2631612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0B2D1B59-B757-466B-AD28-681D4879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93" y="3713264"/>
            <a:ext cx="5038931" cy="25330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DF7B48-B800-413F-A273-F7F8568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B45DC6-1997-439F-B6D8-5DBA795D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tx2"/>
                </a:solidFill>
              </a:rPr>
              <a:t>Tri en fonction du poids et de la valeur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BB7EB9-4537-412F-BF3C-DE98C239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Gaëtan DUBERNAT – Mathis BENSACQ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A29A90-70C4-4187-AB59-1D1B26FE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04" y="2914651"/>
            <a:ext cx="9471193" cy="343330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8ED825-B968-4958-A27E-86C6129D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5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C34D88"/>
      </a:accent1>
      <a:accent2>
        <a:srgbClr val="B13BA8"/>
      </a:accent2>
      <a:accent3>
        <a:srgbClr val="9B4DC3"/>
      </a:accent3>
      <a:accent4>
        <a:srgbClr val="583BB1"/>
      </a:accent4>
      <a:accent5>
        <a:srgbClr val="4D61C3"/>
      </a:accent5>
      <a:accent6>
        <a:srgbClr val="3B80B1"/>
      </a:accent6>
      <a:hlink>
        <a:srgbClr val="5E5EC9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22610C489F8641A55D878FD22837FD" ma:contentTypeVersion="6" ma:contentTypeDescription="Crée un document." ma:contentTypeScope="" ma:versionID="108a3ce5f8ade06df538919a4c34e75c">
  <xsd:schema xmlns:xsd="http://www.w3.org/2001/XMLSchema" xmlns:xs="http://www.w3.org/2001/XMLSchema" xmlns:p="http://schemas.microsoft.com/office/2006/metadata/properties" xmlns:ns2="ea3f697f-6328-40dd-9ceb-9e9244f61ac6" targetNamespace="http://schemas.microsoft.com/office/2006/metadata/properties" ma:root="true" ma:fieldsID="74460dac59d29405b7d0ad320f441acd" ns2:_="">
    <xsd:import namespace="ea3f697f-6328-40dd-9ceb-9e9244f61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f697f-6328-40dd-9ceb-9e9244f61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FCD3DF-883A-4BDA-A085-9AB2D0DF68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89D1C7-5C8A-48E1-B8E9-018C8FB0C320}">
  <ds:schemaRefs>
    <ds:schemaRef ds:uri="ea3f697f-6328-40dd-9ceb-9e9244f61a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242178-4C8F-4AB2-9C7A-8DBEB2BEFB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Programmation dynamique</vt:lpstr>
      <vt:lpstr>Suite de Fibonacci</vt:lpstr>
      <vt:lpstr>Problème du sac à dos </vt:lpstr>
      <vt:lpstr>Tri en fonction du poids et de la valeur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 dynamique</dc:title>
  <dc:creator/>
  <cp:revision>1</cp:revision>
  <dcterms:created xsi:type="dcterms:W3CDTF">2022-03-01T10:37:40Z</dcterms:created>
  <dcterms:modified xsi:type="dcterms:W3CDTF">2022-03-20T12:18:33Z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0x010100F122610C489F8641A55D878FD22837FD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haredFileIndex">
    <vt:lpwstr/>
  </property>
  <property fmtid="{D5CDD505-2E9C-101B-9397-08002B2CF9AE}" pid="7" name="_SourceUrl">
    <vt:lpwstr/>
  </property>
</Properties>
</file>