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3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8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8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9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7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15699AA-73F1-4577-B7C8-31206F297FCA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E885233-C8D3-4128-8C81-4B2D8A1AD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rk-parser.org/i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9F62-2714-454F-9C70-48EECD9F8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Legend of </a:t>
            </a:r>
            <a:r>
              <a:rPr lang="en-US" dirty="0" err="1"/>
              <a:t>Bluespec</a:t>
            </a:r>
            <a:r>
              <a:rPr lang="en-US" dirty="0"/>
              <a:t>: A Link to the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1B17E-5A1A-45AF-A733-8129F6DB0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Krzysztof Rymski</a:t>
            </a:r>
          </a:p>
          <a:p>
            <a:r>
              <a:rPr lang="en-US" dirty="0"/>
              <a:t>Supervisor: Jonathan Woodruff</a:t>
            </a:r>
          </a:p>
        </p:txBody>
      </p:sp>
    </p:spTree>
    <p:extLst>
      <p:ext uri="{BB962C8B-B14F-4D97-AF65-F5344CB8AC3E}">
        <p14:creationId xmlns:p14="http://schemas.microsoft.com/office/powerpoint/2010/main" val="81908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9CD1-EC18-42FF-96E3-23E057F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8C0DB-7BBC-4FC8-B5CC-B39B1318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tool for creating top level modules, for </a:t>
            </a:r>
            <a:r>
              <a:rPr lang="en-US" dirty="0" err="1"/>
              <a:t>Bluespec</a:t>
            </a:r>
            <a:r>
              <a:rPr lang="en-US" dirty="0"/>
              <a:t> like </a:t>
            </a:r>
            <a:r>
              <a:rPr lang="en-US" dirty="0" err="1"/>
              <a:t>Qsys</a:t>
            </a:r>
            <a:endParaRPr lang="en-US" dirty="0"/>
          </a:p>
          <a:p>
            <a:r>
              <a:rPr lang="en-US" dirty="0"/>
              <a:t>While you can use </a:t>
            </a:r>
            <a:r>
              <a:rPr lang="en-US" dirty="0" err="1"/>
              <a:t>Qsys</a:t>
            </a:r>
            <a:r>
              <a:rPr lang="en-US" dirty="0"/>
              <a:t> it uses Verilog’s type system which equivalent to none. </a:t>
            </a:r>
          </a:p>
        </p:txBody>
      </p:sp>
    </p:spTree>
    <p:extLst>
      <p:ext uri="{BB962C8B-B14F-4D97-AF65-F5344CB8AC3E}">
        <p14:creationId xmlns:p14="http://schemas.microsoft.com/office/powerpoint/2010/main" val="306687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DCEB-7D29-4C2E-8634-F7F5A733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 from packages, </a:t>
            </a:r>
            <a:r>
              <a:rPr lang="en-US" dirty="0" err="1"/>
              <a:t>Bluetcl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B74D-E448-4C95-A587-7CE746984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Bluetcl</a:t>
            </a:r>
            <a:r>
              <a:rPr lang="en-US" dirty="0"/>
              <a:t> is a tool written in </a:t>
            </a:r>
            <a:r>
              <a:rPr lang="en-US" dirty="0" err="1"/>
              <a:t>tcl</a:t>
            </a:r>
            <a:r>
              <a:rPr lang="en-US" dirty="0"/>
              <a:t> language, it allows for inspection of </a:t>
            </a:r>
            <a:r>
              <a:rPr lang="en-US" dirty="0" err="1"/>
              <a:t>Bluespec</a:t>
            </a:r>
            <a:r>
              <a:rPr lang="en-US" dirty="0"/>
              <a:t> packages</a:t>
            </a:r>
          </a:p>
          <a:p>
            <a:r>
              <a:rPr lang="en-US" dirty="0"/>
              <a:t>This is command line tool so I’m using python’s </a:t>
            </a:r>
            <a:r>
              <a:rPr lang="en-US" dirty="0" err="1"/>
              <a:t>pexpect</a:t>
            </a:r>
            <a:r>
              <a:rPr lang="en-US" dirty="0"/>
              <a:t> to communicate with it.</a:t>
            </a:r>
          </a:p>
          <a:p>
            <a:r>
              <a:rPr lang="en-US" dirty="0"/>
              <a:t>Problematic part is detecting empty responses (for one of the functionalities) because they look exactly the same as awaiting response, so I use timeouts.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3854-25BA-4419-AA4B-BE4E01AF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FBCE-FBE6-4681-AC96-323A4BD75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Lark IDE (lark-parser.org)</a:t>
            </a:r>
            <a:r>
              <a:rPr lang="en-US" dirty="0"/>
              <a:t> </a:t>
            </a:r>
          </a:p>
          <a:p>
            <a:r>
              <a:rPr lang="en-US" dirty="0"/>
              <a:t>This tool was very useful for debugging grammar, it is visualizes parsing trees for EBNF grammar.</a:t>
            </a:r>
          </a:p>
          <a:p>
            <a:r>
              <a:rPr lang="en-US" dirty="0"/>
              <a:t>Roughly 200 lines of grammar rules, 89 rules in total</a:t>
            </a:r>
          </a:p>
          <a:p>
            <a:r>
              <a:rPr lang="en-US" dirty="0"/>
              <a:t>(I present example of parsed tree)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330F-16BF-40EC-9985-E22CF749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sense of this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071A-A4BE-4F1A-879E-8B5D3ED2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parse trees need to be converted into some more handy form</a:t>
            </a:r>
          </a:p>
          <a:p>
            <a:r>
              <a:rPr lang="en-US" dirty="0"/>
              <a:t>Problem:  ton of polymorphism, modules, different function types.</a:t>
            </a:r>
          </a:p>
          <a:p>
            <a:r>
              <a:rPr lang="en-US" dirty="0"/>
              <a:t>Fortunately I for what I’m doing I don’t need everything to be perfect. (I will need it for extension)</a:t>
            </a:r>
          </a:p>
        </p:txBody>
      </p:sp>
    </p:spTree>
    <p:extLst>
      <p:ext uri="{BB962C8B-B14F-4D97-AF65-F5344CB8AC3E}">
        <p14:creationId xmlns:p14="http://schemas.microsoft.com/office/powerpoint/2010/main" val="362479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21AD-A7AD-4923-B430-5E5B9AF7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Synthesisiing</a:t>
            </a:r>
            <a:r>
              <a:rPr lang="en-US" dirty="0"/>
              <a:t> </a:t>
            </a:r>
            <a:r>
              <a:rPr lang="en-US" dirty="0" err="1"/>
              <a:t>bluespec</a:t>
            </a:r>
            <a:r>
              <a:rPr lang="en-US" dirty="0"/>
              <a:t> and reading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B834-745A-4978-806C-D9AD6368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part is quite easy, as the only non trivial part is figuring out if types check out, for synthesizing. </a:t>
            </a:r>
          </a:p>
          <a:p>
            <a:r>
              <a:rPr lang="en-US" dirty="0"/>
              <a:t>Same with reading json, I just read them and call respective functions that I made in process of writing synthesizing.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3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8749-246A-4FAB-855A-CF6E80DE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E441-6ADC-49A3-B06F-D2DCD52A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(in progress)</a:t>
            </a:r>
          </a:p>
          <a:p>
            <a:r>
              <a:rPr lang="en-US" dirty="0"/>
              <a:t>Writing dissertation</a:t>
            </a:r>
          </a:p>
          <a:p>
            <a:r>
              <a:rPr lang="en-US" dirty="0"/>
              <a:t>Adding GUI (optional goal) </a:t>
            </a:r>
          </a:p>
        </p:txBody>
      </p:sp>
    </p:spTree>
    <p:extLst>
      <p:ext uri="{BB962C8B-B14F-4D97-AF65-F5344CB8AC3E}">
        <p14:creationId xmlns:p14="http://schemas.microsoft.com/office/powerpoint/2010/main" val="357785434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131</TotalTime>
  <Words>273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 2</vt:lpstr>
      <vt:lpstr>Frame</vt:lpstr>
      <vt:lpstr>The Legend of Bluespec: A Link to the components</vt:lpstr>
      <vt:lpstr>Problem</vt:lpstr>
      <vt:lpstr>Extracting data from packages, Bluetcl</vt:lpstr>
      <vt:lpstr>Parsing grammar</vt:lpstr>
      <vt:lpstr>Making sense of this grammar</vt:lpstr>
      <vt:lpstr>Synthesisiing bluespec and reading json</vt:lpstr>
      <vt:lpstr>Future: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Legend of Bluespec: A Link to the components</dc:title>
  <dc:creator>Krzysztof Rymski</dc:creator>
  <cp:lastModifiedBy>Krzysztof Rymski</cp:lastModifiedBy>
  <cp:revision>8</cp:revision>
  <dcterms:created xsi:type="dcterms:W3CDTF">2022-02-07T18:54:10Z</dcterms:created>
  <dcterms:modified xsi:type="dcterms:W3CDTF">2022-02-09T16:13:28Z</dcterms:modified>
</cp:coreProperties>
</file>